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46"/>
  </p:notesMasterIdLst>
  <p:handoutMasterIdLst>
    <p:handoutMasterId r:id="rId47"/>
  </p:handoutMasterIdLst>
  <p:sldIdLst>
    <p:sldId id="261" r:id="rId3"/>
    <p:sldId id="278" r:id="rId4"/>
    <p:sldId id="289" r:id="rId5"/>
    <p:sldId id="288" r:id="rId6"/>
    <p:sldId id="279" r:id="rId7"/>
    <p:sldId id="280" r:id="rId8"/>
    <p:sldId id="281" r:id="rId9"/>
    <p:sldId id="282" r:id="rId10"/>
    <p:sldId id="283" r:id="rId11"/>
    <p:sldId id="284" r:id="rId12"/>
    <p:sldId id="285" r:id="rId13"/>
    <p:sldId id="286" r:id="rId14"/>
    <p:sldId id="287" r:id="rId15"/>
    <p:sldId id="290" r:id="rId16"/>
    <p:sldId id="311" r:id="rId17"/>
    <p:sldId id="304" r:id="rId18"/>
    <p:sldId id="299" r:id="rId19"/>
    <p:sldId id="309" r:id="rId20"/>
    <p:sldId id="292" r:id="rId21"/>
    <p:sldId id="293" r:id="rId22"/>
    <p:sldId id="263" r:id="rId23"/>
    <p:sldId id="264" r:id="rId24"/>
    <p:sldId id="266" r:id="rId25"/>
    <p:sldId id="310" r:id="rId26"/>
    <p:sldId id="294" r:id="rId27"/>
    <p:sldId id="267" r:id="rId28"/>
    <p:sldId id="268" r:id="rId29"/>
    <p:sldId id="295" r:id="rId30"/>
    <p:sldId id="271" r:id="rId31"/>
    <p:sldId id="291" r:id="rId32"/>
    <p:sldId id="272" r:id="rId33"/>
    <p:sldId id="296" r:id="rId34"/>
    <p:sldId id="273" r:id="rId35"/>
    <p:sldId id="274" r:id="rId36"/>
    <p:sldId id="275" r:id="rId37"/>
    <p:sldId id="297" r:id="rId38"/>
    <p:sldId id="298" r:id="rId39"/>
    <p:sldId id="276" r:id="rId40"/>
    <p:sldId id="270" r:id="rId41"/>
    <p:sldId id="277" r:id="rId42"/>
    <p:sldId id="305" r:id="rId43"/>
    <p:sldId id="308" r:id="rId44"/>
    <p:sldId id="306"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59" autoAdjust="0"/>
    <p:restoredTop sz="94652"/>
  </p:normalViewPr>
  <p:slideViewPr>
    <p:cSldViewPr snapToGrid="0" snapToObjects="1">
      <p:cViewPr varScale="1">
        <p:scale>
          <a:sx n="61" d="100"/>
          <a:sy n="61" d="100"/>
        </p:scale>
        <p:origin x="96" y="127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smtClean="0"/>
            <a:t>milieu</a:t>
          </a:r>
          <a:endParaRPr lang="nl-BE" dirty="0"/>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smtClean="0"/>
            <a:t>veiligheid</a:t>
          </a:r>
          <a:endParaRPr lang="nl-BE" dirty="0"/>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smtClean="0"/>
            <a:t>gezondheid</a:t>
          </a:r>
          <a:endParaRPr lang="nl-BE" dirty="0"/>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smtClean="0"/>
            <a:t>energie</a:t>
          </a:r>
          <a:endParaRPr lang="nl-BE" dirty="0"/>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BE"/>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BE"/>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BE"/>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BE"/>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BE"/>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BE"/>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BE"/>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BE"/>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BE"/>
        </a:p>
      </dgm:t>
    </dgm:pt>
  </dgm:ptLst>
  <dgm:cxnLst>
    <dgm:cxn modelId="{71FD4246-0671-432C-B19F-3863A33B5E94}" srcId="{75642510-7978-486B-B78C-96DA1699FC72}" destId="{16EA300B-25F2-4591-AC50-26466BFAB917}" srcOrd="2" destOrd="0" parTransId="{B02D844F-062B-43C4-B947-8CC94AA94D1A}" sibTransId="{0F8C48BE-EB8E-407E-B45B-7323761B9916}"/>
    <dgm:cxn modelId="{53E31DA1-5FBA-4140-84AA-F45163776D45}" type="presOf" srcId="{16EA300B-25F2-4591-AC50-26466BFAB917}" destId="{1844A367-AD7C-4DC8-AD3C-0ECB7C418028}" srcOrd="0" destOrd="0" presId="urn:microsoft.com/office/officeart/2008/layout/BubblePictureList"/>
    <dgm:cxn modelId="{C56EB528-67CB-4CA9-98BE-F45A74B63D5E}" type="presOf" srcId="{1D68916E-7BE1-424A-8DAA-CCCCBCB8DE64}" destId="{1A7069BA-92AD-4405-B05C-D737ABC19730}" srcOrd="0" destOrd="0" presId="urn:microsoft.com/office/officeart/2008/layout/BubblePictureList"/>
    <dgm:cxn modelId="{61FD4A2E-E95B-4728-B7FB-D6AB815DDD14}" type="presOf" srcId="{BA9390F6-8675-4FE1-AD8C-3C28690FF9FD}" destId="{2690FE37-E252-48B1-BFB3-ECE4EE197EBA}"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A23F5366-86AC-4DF6-8608-4B0413BB5522}" type="presOf" srcId="{C13D082E-3C67-4A1F-9ABD-4EF769AE3B1F}" destId="{8ABF2FB5-E6C9-411D-9480-9707AF89C8F2}" srcOrd="0" destOrd="0" presId="urn:microsoft.com/office/officeart/2008/layout/BubblePictureList"/>
    <dgm:cxn modelId="{7FD36D8F-1CD0-4635-9BF5-BF671E31879C}" srcId="{75642510-7978-486B-B78C-96DA1699FC72}" destId="{95771018-6F49-47A0-8904-C22627C5FBAA}" srcOrd="1" destOrd="0" parTransId="{A26D7B65-8375-4337-A3F0-59ADFC7C80CF}" sibTransId="{9BBBA217-EBBD-4F2C-8414-B385E6B3C123}"/>
    <dgm:cxn modelId="{1581BE91-7710-4223-8799-5279D642BF8F}" srcId="{75642510-7978-486B-B78C-96DA1699FC72}" destId="{1D68916E-7BE1-424A-8DAA-CCCCBCB8DE64}" srcOrd="0" destOrd="0" parTransId="{6A87CEA4-18FA-41C5-9D19-F6949FE90170}" sibTransId="{BA9390F6-8675-4FE1-AD8C-3C28690FF9FD}"/>
    <dgm:cxn modelId="{803C85DA-FB60-4DE7-B777-7B847F086247}" type="presOf" srcId="{C8A32C6C-E260-4A1B-A71B-9EF244CAE3B4}" destId="{43513CC3-9CD6-418F-A8B9-9BD534F5C69E}" srcOrd="0" destOrd="0" presId="urn:microsoft.com/office/officeart/2008/layout/BubblePictureList"/>
    <dgm:cxn modelId="{14097EE8-3AE9-4DA9-9769-23BF33EBFD00}" type="presOf" srcId="{0F8C48BE-EB8E-407E-B45B-7323761B9916}" destId="{37DAF6EF-B448-48F4-A5F5-D0F64A7750FD}" srcOrd="0" destOrd="0" presId="urn:microsoft.com/office/officeart/2008/layout/BubblePictureList"/>
    <dgm:cxn modelId="{A1BAFA7F-6908-42B0-99E4-6549060254D1}" type="presOf" srcId="{75642510-7978-486B-B78C-96DA1699FC72}" destId="{C50FF09E-63C8-455C-AECF-DE2C9A4C5DD3}" srcOrd="0" destOrd="0" presId="urn:microsoft.com/office/officeart/2008/layout/BubblePictureList"/>
    <dgm:cxn modelId="{7F1B8A0B-5C70-4E04-9FC4-521812EEFEBE}" type="presOf" srcId="{9BBBA217-EBBD-4F2C-8414-B385E6B3C123}" destId="{A2F18FF6-4707-4223-BA9F-4A69730B8609}" srcOrd="0" destOrd="0" presId="urn:microsoft.com/office/officeart/2008/layout/BubblePictureList"/>
    <dgm:cxn modelId="{81AEC3F9-CB1F-4BDB-86E3-18D7CA2D1BC9}" type="presOf" srcId="{95771018-6F49-47A0-8904-C22627C5FBAA}" destId="{D68D5BCE-0C15-4596-A57D-D44CD094D1DD}" srcOrd="0" destOrd="0" presId="urn:microsoft.com/office/officeart/2008/layout/BubblePictureList"/>
    <dgm:cxn modelId="{D012877E-0EE2-4889-9EDC-CD85E238159B}" type="presParOf" srcId="{C50FF09E-63C8-455C-AECF-DE2C9A4C5DD3}" destId="{1A7069BA-92AD-4405-B05C-D737ABC19730}" srcOrd="0" destOrd="0" presId="urn:microsoft.com/office/officeart/2008/layout/BubblePictureList"/>
    <dgm:cxn modelId="{BD49818B-EC13-4FC4-AE76-75372B956645}" type="presParOf" srcId="{C50FF09E-63C8-455C-AECF-DE2C9A4C5DD3}" destId="{FFD852FF-203E-4692-8237-2F4D5094F10C}" srcOrd="1" destOrd="0" presId="urn:microsoft.com/office/officeart/2008/layout/BubblePictureList"/>
    <dgm:cxn modelId="{BAAA8F70-74CD-41CC-A3E7-16342163BD46}" type="presParOf" srcId="{FFD852FF-203E-4692-8237-2F4D5094F10C}" destId="{DA456851-5310-4EA9-A719-164DBE19060B}" srcOrd="0" destOrd="0" presId="urn:microsoft.com/office/officeart/2008/layout/BubblePictureList"/>
    <dgm:cxn modelId="{E3DC8E2A-C209-4153-B858-0EB9F58D8B48}" type="presParOf" srcId="{C50FF09E-63C8-455C-AECF-DE2C9A4C5DD3}" destId="{8FFB6A2B-2F49-4E9D-9987-55E4D0317701}" srcOrd="2" destOrd="0" presId="urn:microsoft.com/office/officeart/2008/layout/BubblePictureList"/>
    <dgm:cxn modelId="{08099C76-AFAD-4D6E-9DEE-63258985AA7F}" type="presParOf" srcId="{C50FF09E-63C8-455C-AECF-DE2C9A4C5DD3}" destId="{1C75713B-EB04-4D63-9D64-A01614F9E4F9}" srcOrd="3" destOrd="0" presId="urn:microsoft.com/office/officeart/2008/layout/BubblePictureList"/>
    <dgm:cxn modelId="{F606233E-CA3C-4541-8EC3-91DE2522DA85}" type="presParOf" srcId="{1C75713B-EB04-4D63-9D64-A01614F9E4F9}" destId="{2690FE37-E252-48B1-BFB3-ECE4EE197EBA}" srcOrd="0" destOrd="0" presId="urn:microsoft.com/office/officeart/2008/layout/BubblePictureList"/>
    <dgm:cxn modelId="{F234E182-A3CF-41D8-A28C-6617A338CBD4}" type="presParOf" srcId="{C50FF09E-63C8-455C-AECF-DE2C9A4C5DD3}" destId="{D68D5BCE-0C15-4596-A57D-D44CD094D1DD}" srcOrd="4" destOrd="0" presId="urn:microsoft.com/office/officeart/2008/layout/BubblePictureList"/>
    <dgm:cxn modelId="{EBEB19D0-FEC8-4AB3-BC1C-C15BBE95BA9E}" type="presParOf" srcId="{C50FF09E-63C8-455C-AECF-DE2C9A4C5DD3}" destId="{F3B0FCF7-A64D-4724-ACF7-A4776A584CDA}" srcOrd="5" destOrd="0" presId="urn:microsoft.com/office/officeart/2008/layout/BubblePictureList"/>
    <dgm:cxn modelId="{4C17754E-C5C3-4F3A-ADAA-320A3B94E619}" type="presParOf" srcId="{F3B0FCF7-A64D-4724-ACF7-A4776A584CDA}" destId="{C9990FC9-99CA-4C7C-AF66-57AADA4E93D2}" srcOrd="0" destOrd="0" presId="urn:microsoft.com/office/officeart/2008/layout/BubblePictureList"/>
    <dgm:cxn modelId="{0E27CCAB-EAA0-4201-BAFD-DD6B1EA13572}" type="presParOf" srcId="{C50FF09E-63C8-455C-AECF-DE2C9A4C5DD3}" destId="{BAFD9642-9278-4012-B677-51B561BB7E1E}" srcOrd="6" destOrd="0" presId="urn:microsoft.com/office/officeart/2008/layout/BubblePictureList"/>
    <dgm:cxn modelId="{49CAB24C-A9DD-443A-826D-4DE24CF850D4}" type="presParOf" srcId="{BAFD9642-9278-4012-B677-51B561BB7E1E}" destId="{A2F18FF6-4707-4223-BA9F-4A69730B8609}" srcOrd="0" destOrd="0" presId="urn:microsoft.com/office/officeart/2008/layout/BubblePictureList"/>
    <dgm:cxn modelId="{20E0309C-90E9-4867-AB4B-CB3386DCA312}" type="presParOf" srcId="{C50FF09E-63C8-455C-AECF-DE2C9A4C5DD3}" destId="{A159D221-79AB-4E90-B220-13C11AA6F092}" srcOrd="7" destOrd="0" presId="urn:microsoft.com/office/officeart/2008/layout/BubblePictureList"/>
    <dgm:cxn modelId="{E395E17F-D1FC-4F5B-8B73-80448D1D6A71}" type="presParOf" srcId="{A159D221-79AB-4E90-B220-13C11AA6F092}" destId="{1A8C0FF4-F3B6-4208-8580-56A831AC1AFF}" srcOrd="0" destOrd="0" presId="urn:microsoft.com/office/officeart/2008/layout/BubblePictureList"/>
    <dgm:cxn modelId="{7EE3CAD3-8254-4ED6-A2A8-05E5CCEA32EF}" type="presParOf" srcId="{C50FF09E-63C8-455C-AECF-DE2C9A4C5DD3}" destId="{1844A367-AD7C-4DC8-AD3C-0ECB7C418028}" srcOrd="8" destOrd="0" presId="urn:microsoft.com/office/officeart/2008/layout/BubblePictureList"/>
    <dgm:cxn modelId="{84EF3774-A344-40D9-ACD2-A1EFCA813D61}" type="presParOf" srcId="{C50FF09E-63C8-455C-AECF-DE2C9A4C5DD3}" destId="{4E314B93-7D3F-47E1-BE01-F4DAD487E8D4}" srcOrd="9" destOrd="0" presId="urn:microsoft.com/office/officeart/2008/layout/BubblePictureList"/>
    <dgm:cxn modelId="{A831F522-5C7B-4A33-97F3-A57B8E854CF3}" type="presParOf" srcId="{C50FF09E-63C8-455C-AECF-DE2C9A4C5DD3}" destId="{5B1DBAB8-E7F5-4ED8-880E-5862C10FD0D0}" srcOrd="10" destOrd="0" presId="urn:microsoft.com/office/officeart/2008/layout/BubblePictureList"/>
    <dgm:cxn modelId="{3D0EAA8A-8325-4547-9A10-357EEB24A7D2}" type="presParOf" srcId="{C50FF09E-63C8-455C-AECF-DE2C9A4C5DD3}" destId="{7307FB76-AC86-4785-A72A-FB3BC4323CFB}" srcOrd="11" destOrd="0" presId="urn:microsoft.com/office/officeart/2008/layout/BubblePictureList"/>
    <dgm:cxn modelId="{87C2A468-6634-46B5-B08E-24B7482220C6}" type="presParOf" srcId="{7307FB76-AC86-4785-A72A-FB3BC4323CFB}" destId="{37DAF6EF-B448-48F4-A5F5-D0F64A7750FD}" srcOrd="0" destOrd="0" presId="urn:microsoft.com/office/officeart/2008/layout/BubblePictureList"/>
    <dgm:cxn modelId="{EF979F7A-3241-4CA2-A7AA-EB985358FEA7}" type="presParOf" srcId="{C50FF09E-63C8-455C-AECF-DE2C9A4C5DD3}" destId="{B5817A47-D53F-4999-8AF9-AC4EBA823540}" srcOrd="12" destOrd="0" presId="urn:microsoft.com/office/officeart/2008/layout/BubblePictureList"/>
    <dgm:cxn modelId="{6E2037CD-FCA6-4292-AC95-6C0ACE32285D}" type="presParOf" srcId="{B5817A47-D53F-4999-8AF9-AC4EBA823540}" destId="{4B5DBF3E-9884-4769-8842-BC5B47938726}" srcOrd="0" destOrd="0" presId="urn:microsoft.com/office/officeart/2008/layout/BubblePictureList"/>
    <dgm:cxn modelId="{4A5A54BF-4764-44AC-A2B1-EC0B90309882}" type="presParOf" srcId="{C50FF09E-63C8-455C-AECF-DE2C9A4C5DD3}" destId="{43513CC3-9CD6-418F-A8B9-9BD534F5C69E}" srcOrd="13" destOrd="0" presId="urn:microsoft.com/office/officeart/2008/layout/BubblePictureList"/>
    <dgm:cxn modelId="{B4B5785D-CBC9-4E3D-981B-8ADAF5CBAFBC}" type="presParOf" srcId="{C50FF09E-63C8-455C-AECF-DE2C9A4C5DD3}" destId="{3431F592-D760-4468-9E7E-A6BFC86B91F2}" srcOrd="14" destOrd="0" presId="urn:microsoft.com/office/officeart/2008/layout/BubblePictureList"/>
    <dgm:cxn modelId="{4CF877C8-C32B-482C-B6AE-1B2FE8B8E3AF}" type="presParOf" srcId="{C50FF09E-63C8-455C-AECF-DE2C9A4C5DD3}" destId="{C8D74CBC-4833-4EDE-AB03-5A4A395A60C2}" srcOrd="15" destOrd="0" presId="urn:microsoft.com/office/officeart/2008/layout/BubblePictureList"/>
    <dgm:cxn modelId="{A2AC7709-C30A-4BF9-BCAB-63D28328ECDF}"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smtClean="0"/>
            <a:t>milieu</a:t>
          </a:r>
          <a:endParaRPr lang="nl-BE" dirty="0"/>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smtClean="0"/>
            <a:t>veiligheid</a:t>
          </a:r>
          <a:endParaRPr lang="nl-BE" dirty="0"/>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smtClean="0"/>
            <a:t>gezondheid</a:t>
          </a:r>
          <a:endParaRPr lang="nl-BE" dirty="0"/>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smtClean="0"/>
            <a:t>energie</a:t>
          </a:r>
          <a:endParaRPr lang="nl-BE" dirty="0"/>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BE"/>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BE"/>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BE"/>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BE"/>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BE"/>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BE"/>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BE"/>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BE"/>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BE"/>
        </a:p>
      </dgm:t>
    </dgm:pt>
  </dgm:ptLst>
  <dgm:cxnLst>
    <dgm:cxn modelId="{71FD4246-0671-432C-B19F-3863A33B5E94}" srcId="{75642510-7978-486B-B78C-96DA1699FC72}" destId="{16EA300B-25F2-4591-AC50-26466BFAB917}" srcOrd="2" destOrd="0" parTransId="{B02D844F-062B-43C4-B947-8CC94AA94D1A}" sibTransId="{0F8C48BE-EB8E-407E-B45B-7323761B9916}"/>
    <dgm:cxn modelId="{AF283541-F13D-4185-82F8-5F57C3EF8AC1}" type="presOf" srcId="{75642510-7978-486B-B78C-96DA1699FC72}" destId="{C50FF09E-63C8-455C-AECF-DE2C9A4C5DD3}"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F652BDB3-43CF-4D49-BF78-F32C1C7DDFA2}" type="presOf" srcId="{16EA300B-25F2-4591-AC50-26466BFAB917}" destId="{1844A367-AD7C-4DC8-AD3C-0ECB7C418028}" srcOrd="0" destOrd="0" presId="urn:microsoft.com/office/officeart/2008/layout/BubblePictureList"/>
    <dgm:cxn modelId="{7FD36D8F-1CD0-4635-9BF5-BF671E31879C}" srcId="{75642510-7978-486B-B78C-96DA1699FC72}" destId="{95771018-6F49-47A0-8904-C22627C5FBAA}" srcOrd="1" destOrd="0" parTransId="{A26D7B65-8375-4337-A3F0-59ADFC7C80CF}" sibTransId="{9BBBA217-EBBD-4F2C-8414-B385E6B3C123}"/>
    <dgm:cxn modelId="{1A07DC78-D37C-4EFA-BD84-FD37A473BDCD}" type="presOf" srcId="{C13D082E-3C67-4A1F-9ABD-4EF769AE3B1F}" destId="{8ABF2FB5-E6C9-411D-9480-9707AF89C8F2}" srcOrd="0" destOrd="0" presId="urn:microsoft.com/office/officeart/2008/layout/BubblePictureList"/>
    <dgm:cxn modelId="{74B882AA-1D80-4F60-B711-5EAE64C1F1FA}" type="presOf" srcId="{C8A32C6C-E260-4A1B-A71B-9EF244CAE3B4}" destId="{43513CC3-9CD6-418F-A8B9-9BD534F5C69E}" srcOrd="0" destOrd="0" presId="urn:microsoft.com/office/officeart/2008/layout/BubblePictureList"/>
    <dgm:cxn modelId="{120F91B6-CEC4-4F5E-8C86-56C7F8C4A978}" type="presOf" srcId="{95771018-6F49-47A0-8904-C22627C5FBAA}" destId="{D68D5BCE-0C15-4596-A57D-D44CD094D1DD}" srcOrd="0" destOrd="0" presId="urn:microsoft.com/office/officeart/2008/layout/BubblePictureList"/>
    <dgm:cxn modelId="{B2C1653C-C6BF-4138-8202-6DDD094EF5C7}" type="presOf" srcId="{BA9390F6-8675-4FE1-AD8C-3C28690FF9FD}" destId="{2690FE37-E252-48B1-BFB3-ECE4EE197EBA}" srcOrd="0" destOrd="0" presId="urn:microsoft.com/office/officeart/2008/layout/BubblePictureList"/>
    <dgm:cxn modelId="{1581BE91-7710-4223-8799-5279D642BF8F}" srcId="{75642510-7978-486B-B78C-96DA1699FC72}" destId="{1D68916E-7BE1-424A-8DAA-CCCCBCB8DE64}" srcOrd="0" destOrd="0" parTransId="{6A87CEA4-18FA-41C5-9D19-F6949FE90170}" sibTransId="{BA9390F6-8675-4FE1-AD8C-3C28690FF9FD}"/>
    <dgm:cxn modelId="{46713B52-52A2-4117-8DE5-2F24FA56C707}" type="presOf" srcId="{9BBBA217-EBBD-4F2C-8414-B385E6B3C123}" destId="{A2F18FF6-4707-4223-BA9F-4A69730B8609}" srcOrd="0" destOrd="0" presId="urn:microsoft.com/office/officeart/2008/layout/BubblePictureList"/>
    <dgm:cxn modelId="{8AA5B948-6315-4527-92AE-B752F17EC826}" type="presOf" srcId="{0F8C48BE-EB8E-407E-B45B-7323761B9916}" destId="{37DAF6EF-B448-48F4-A5F5-D0F64A7750FD}" srcOrd="0" destOrd="0" presId="urn:microsoft.com/office/officeart/2008/layout/BubblePictureList"/>
    <dgm:cxn modelId="{966EDEA8-FA03-4574-861D-9202927802B9}" type="presOf" srcId="{1D68916E-7BE1-424A-8DAA-CCCCBCB8DE64}" destId="{1A7069BA-92AD-4405-B05C-D737ABC19730}" srcOrd="0" destOrd="0" presId="urn:microsoft.com/office/officeart/2008/layout/BubblePictureList"/>
    <dgm:cxn modelId="{1EA35561-6803-44DE-99D4-0083ED24E718}" type="presParOf" srcId="{C50FF09E-63C8-455C-AECF-DE2C9A4C5DD3}" destId="{1A7069BA-92AD-4405-B05C-D737ABC19730}" srcOrd="0" destOrd="0" presId="urn:microsoft.com/office/officeart/2008/layout/BubblePictureList"/>
    <dgm:cxn modelId="{D8B2626A-E24B-489E-A0B0-AA72046794A8}" type="presParOf" srcId="{C50FF09E-63C8-455C-AECF-DE2C9A4C5DD3}" destId="{FFD852FF-203E-4692-8237-2F4D5094F10C}" srcOrd="1" destOrd="0" presId="urn:microsoft.com/office/officeart/2008/layout/BubblePictureList"/>
    <dgm:cxn modelId="{6E3656C4-2B55-4886-B9C7-7E874A66F8F1}" type="presParOf" srcId="{FFD852FF-203E-4692-8237-2F4D5094F10C}" destId="{DA456851-5310-4EA9-A719-164DBE19060B}" srcOrd="0" destOrd="0" presId="urn:microsoft.com/office/officeart/2008/layout/BubblePictureList"/>
    <dgm:cxn modelId="{1E221F5E-97B7-4011-B2D9-62515E683CBD}" type="presParOf" srcId="{C50FF09E-63C8-455C-AECF-DE2C9A4C5DD3}" destId="{8FFB6A2B-2F49-4E9D-9987-55E4D0317701}" srcOrd="2" destOrd="0" presId="urn:microsoft.com/office/officeart/2008/layout/BubblePictureList"/>
    <dgm:cxn modelId="{9F21A524-F9C2-4ADC-A121-311E6647736D}" type="presParOf" srcId="{C50FF09E-63C8-455C-AECF-DE2C9A4C5DD3}" destId="{1C75713B-EB04-4D63-9D64-A01614F9E4F9}" srcOrd="3" destOrd="0" presId="urn:microsoft.com/office/officeart/2008/layout/BubblePictureList"/>
    <dgm:cxn modelId="{6BB9236D-8721-4946-B01B-C7186404C5FC}" type="presParOf" srcId="{1C75713B-EB04-4D63-9D64-A01614F9E4F9}" destId="{2690FE37-E252-48B1-BFB3-ECE4EE197EBA}" srcOrd="0" destOrd="0" presId="urn:microsoft.com/office/officeart/2008/layout/BubblePictureList"/>
    <dgm:cxn modelId="{21F95A28-7696-444E-BE73-29EDA0DDCC1D}" type="presParOf" srcId="{C50FF09E-63C8-455C-AECF-DE2C9A4C5DD3}" destId="{D68D5BCE-0C15-4596-A57D-D44CD094D1DD}" srcOrd="4" destOrd="0" presId="urn:microsoft.com/office/officeart/2008/layout/BubblePictureList"/>
    <dgm:cxn modelId="{9E6E5AC7-2968-408F-8F10-6FEF5CE9E8C4}" type="presParOf" srcId="{C50FF09E-63C8-455C-AECF-DE2C9A4C5DD3}" destId="{F3B0FCF7-A64D-4724-ACF7-A4776A584CDA}" srcOrd="5" destOrd="0" presId="urn:microsoft.com/office/officeart/2008/layout/BubblePictureList"/>
    <dgm:cxn modelId="{0CF3D4CE-1D38-45C1-973B-7FC11EC199A6}" type="presParOf" srcId="{F3B0FCF7-A64D-4724-ACF7-A4776A584CDA}" destId="{C9990FC9-99CA-4C7C-AF66-57AADA4E93D2}" srcOrd="0" destOrd="0" presId="urn:microsoft.com/office/officeart/2008/layout/BubblePictureList"/>
    <dgm:cxn modelId="{3BEA9BF8-46C2-4D2F-B8FC-F9DF8A1072F5}" type="presParOf" srcId="{C50FF09E-63C8-455C-AECF-DE2C9A4C5DD3}" destId="{BAFD9642-9278-4012-B677-51B561BB7E1E}" srcOrd="6" destOrd="0" presId="urn:microsoft.com/office/officeart/2008/layout/BubblePictureList"/>
    <dgm:cxn modelId="{AAF5D444-4EC1-4FE5-975D-C75D9B85D814}" type="presParOf" srcId="{BAFD9642-9278-4012-B677-51B561BB7E1E}" destId="{A2F18FF6-4707-4223-BA9F-4A69730B8609}" srcOrd="0" destOrd="0" presId="urn:microsoft.com/office/officeart/2008/layout/BubblePictureList"/>
    <dgm:cxn modelId="{2C123472-254D-4526-BE8A-874FFDBC8EE1}" type="presParOf" srcId="{C50FF09E-63C8-455C-AECF-DE2C9A4C5DD3}" destId="{A159D221-79AB-4E90-B220-13C11AA6F092}" srcOrd="7" destOrd="0" presId="urn:microsoft.com/office/officeart/2008/layout/BubblePictureList"/>
    <dgm:cxn modelId="{7F73EB71-F786-4AF8-B2F9-D2CC391FD7AF}" type="presParOf" srcId="{A159D221-79AB-4E90-B220-13C11AA6F092}" destId="{1A8C0FF4-F3B6-4208-8580-56A831AC1AFF}" srcOrd="0" destOrd="0" presId="urn:microsoft.com/office/officeart/2008/layout/BubblePictureList"/>
    <dgm:cxn modelId="{A4BE27B8-BDA9-49E3-94CB-F5879A0BFAE8}" type="presParOf" srcId="{C50FF09E-63C8-455C-AECF-DE2C9A4C5DD3}" destId="{1844A367-AD7C-4DC8-AD3C-0ECB7C418028}" srcOrd="8" destOrd="0" presId="urn:microsoft.com/office/officeart/2008/layout/BubblePictureList"/>
    <dgm:cxn modelId="{04B89099-0782-49A4-8349-FCD4FF680D6E}" type="presParOf" srcId="{C50FF09E-63C8-455C-AECF-DE2C9A4C5DD3}" destId="{4E314B93-7D3F-47E1-BE01-F4DAD487E8D4}" srcOrd="9" destOrd="0" presId="urn:microsoft.com/office/officeart/2008/layout/BubblePictureList"/>
    <dgm:cxn modelId="{1F5B38B1-AB8F-49A6-8BD3-CE673E303532}" type="presParOf" srcId="{C50FF09E-63C8-455C-AECF-DE2C9A4C5DD3}" destId="{5B1DBAB8-E7F5-4ED8-880E-5862C10FD0D0}" srcOrd="10" destOrd="0" presId="urn:microsoft.com/office/officeart/2008/layout/BubblePictureList"/>
    <dgm:cxn modelId="{B35994D8-74E2-4B78-A79D-EE468F2EA59C}" type="presParOf" srcId="{C50FF09E-63C8-455C-AECF-DE2C9A4C5DD3}" destId="{7307FB76-AC86-4785-A72A-FB3BC4323CFB}" srcOrd="11" destOrd="0" presId="urn:microsoft.com/office/officeart/2008/layout/BubblePictureList"/>
    <dgm:cxn modelId="{BC397DAF-E1A9-4B57-B47D-098D98072FD6}" type="presParOf" srcId="{7307FB76-AC86-4785-A72A-FB3BC4323CFB}" destId="{37DAF6EF-B448-48F4-A5F5-D0F64A7750FD}" srcOrd="0" destOrd="0" presId="urn:microsoft.com/office/officeart/2008/layout/BubblePictureList"/>
    <dgm:cxn modelId="{4D73A4DF-1BA9-4E6F-919F-803F01CADDAA}" type="presParOf" srcId="{C50FF09E-63C8-455C-AECF-DE2C9A4C5DD3}" destId="{B5817A47-D53F-4999-8AF9-AC4EBA823540}" srcOrd="12" destOrd="0" presId="urn:microsoft.com/office/officeart/2008/layout/BubblePictureList"/>
    <dgm:cxn modelId="{361AA3F1-1E32-48FA-B22F-7E7965BFFDEA}" type="presParOf" srcId="{B5817A47-D53F-4999-8AF9-AC4EBA823540}" destId="{4B5DBF3E-9884-4769-8842-BC5B47938726}" srcOrd="0" destOrd="0" presId="urn:microsoft.com/office/officeart/2008/layout/BubblePictureList"/>
    <dgm:cxn modelId="{6695F971-8585-489C-9602-CF657F84C533}" type="presParOf" srcId="{C50FF09E-63C8-455C-AECF-DE2C9A4C5DD3}" destId="{43513CC3-9CD6-418F-A8B9-9BD534F5C69E}" srcOrd="13" destOrd="0" presId="urn:microsoft.com/office/officeart/2008/layout/BubblePictureList"/>
    <dgm:cxn modelId="{423BDD42-3FBE-41D6-AEED-384965D24B4C}" type="presParOf" srcId="{C50FF09E-63C8-455C-AECF-DE2C9A4C5DD3}" destId="{3431F592-D760-4468-9E7E-A6BFC86B91F2}" srcOrd="14" destOrd="0" presId="urn:microsoft.com/office/officeart/2008/layout/BubblePictureList"/>
    <dgm:cxn modelId="{B3FDA0BD-9AA4-46B8-9CA9-3A348914F1D0}" type="presParOf" srcId="{C50FF09E-63C8-455C-AECF-DE2C9A4C5DD3}" destId="{C8D74CBC-4833-4EDE-AB03-5A4A395A60C2}" srcOrd="15" destOrd="0" presId="urn:microsoft.com/office/officeart/2008/layout/BubblePictureList"/>
    <dgm:cxn modelId="{1AFA1F54-E647-4DCD-B4ED-B4FEF1B52031}"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smtClean="0"/>
            <a:t>milieu</a:t>
          </a:r>
          <a:endParaRPr lang="nl-BE" sz="3600" kern="1200" dirty="0"/>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veiligheid</a:t>
          </a:r>
          <a:endParaRPr lang="nl-BE" sz="3600" kern="1200" dirty="0"/>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gezondheid</a:t>
          </a:r>
          <a:endParaRPr lang="nl-BE" sz="3600" kern="1200" dirty="0"/>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energie</a:t>
          </a:r>
          <a:endParaRPr lang="nl-BE" sz="3600" kern="1200" dirty="0"/>
        </a:p>
      </dsp:txBody>
      <dsp:txXfrm>
        <a:off x="2088238" y="490157"/>
        <a:ext cx="1634068" cy="743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smtClean="0"/>
            <a:t>milieu</a:t>
          </a:r>
          <a:endParaRPr lang="nl-BE" sz="3600" kern="1200" dirty="0"/>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veiligheid</a:t>
          </a:r>
          <a:endParaRPr lang="nl-BE" sz="3600" kern="1200" dirty="0"/>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gezondheid</a:t>
          </a:r>
          <a:endParaRPr lang="nl-BE" sz="3600" kern="1200" dirty="0"/>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energie</a:t>
          </a:r>
          <a:endParaRPr lang="nl-BE" sz="3600" kern="1200" dirty="0"/>
        </a:p>
      </dsp:txBody>
      <dsp:txXfrm>
        <a:off x="2088238" y="490157"/>
        <a:ext cx="1634068" cy="743725"/>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20-3-2019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‹nr.›</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20-3-2019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‹nr.›</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C71BA47-52C5-47BB-8222-E91DF5D20787}" type="datetime1">
              <a:rPr lang="nl-BE" smtClean="0"/>
              <a:t>20/03/2019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2FEB6D52-39FF-4DDC-ABA2-DD9B4669A9B6}" type="datetime1">
              <a:rPr lang="nl-BE" smtClean="0"/>
              <a:t>20/03/2019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92880460-E3E2-4A32-B010-8E868E7D8CFD}" type="datetime1">
              <a:rPr lang="nl-BE" smtClean="0"/>
              <a:t>20/03/2019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8BDB0A70-4029-4D60-9A27-8153D062C398}" type="datetime1">
              <a:rPr lang="nl-BE" smtClean="0"/>
              <a:t>20/03/2019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D191271C-0671-4065-B611-A85473029A3A}" type="datetime1">
              <a:rPr lang="nl-BE" smtClean="0"/>
              <a:t>20/03/2019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C2979C42-1016-4227-972D-D2170CB25ABA}" type="datetime1">
              <a:rPr lang="nl-BE" smtClean="0"/>
              <a:t>20/03/2019</a:t>
            </a:fld>
            <a:endParaRPr lang="nl-NL"/>
          </a:p>
        </p:txBody>
      </p:sp>
      <p:sp>
        <p:nvSpPr>
          <p:cNvPr id="6" name="Tijdelijke aanduiding voor voettekst 5"/>
          <p:cNvSpPr>
            <a:spLocks noGrp="1"/>
          </p:cNvSpPr>
          <p:nvPr>
            <p:ph type="ftr" sz="quarter" idx="11"/>
          </p:nvPr>
        </p:nvSpPr>
        <p:spPr/>
        <p:txBody>
          <a:bodyPr/>
          <a:lstStyle/>
          <a:p>
            <a:r>
              <a:rPr lang="nl-BE" smtClean="0"/>
              <a:t>Technologiecampus Gent, faculteit Industriële Ingenieurswetenschappen</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‹nr.›</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C151225D-C070-4332-B04F-40B6DBB92F88}" type="datetime1">
              <a:rPr lang="nl-BE" smtClean="0"/>
              <a:t>20/03/2019</a:t>
            </a:fld>
            <a:endParaRPr lang="nl-NL" dirty="0"/>
          </a:p>
        </p:txBody>
      </p:sp>
      <p:sp>
        <p:nvSpPr>
          <p:cNvPr id="8" name="Tijdelijke aanduiding voor voettekst 7"/>
          <p:cNvSpPr>
            <a:spLocks noGrp="1"/>
          </p:cNvSpPr>
          <p:nvPr>
            <p:ph type="ftr" sz="quarter" idx="11"/>
          </p:nvPr>
        </p:nvSpPr>
        <p:spPr/>
        <p:txBody>
          <a:bodyPr/>
          <a:lstStyle/>
          <a:p>
            <a:r>
              <a:rPr lang="nl-BE" smtClean="0"/>
              <a:t>Technologiecampus Gent, faculteit Industriële Ingenieurswetenschappen</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4765BD74-6176-4D14-A82C-CF7AA8CEE67B}" type="datetime1">
              <a:rPr lang="nl-BE" smtClean="0"/>
              <a:t>20/03/2019</a:t>
            </a:fld>
            <a:endParaRPr lang="nl-NL"/>
          </a:p>
        </p:txBody>
      </p:sp>
      <p:sp>
        <p:nvSpPr>
          <p:cNvPr id="4" name="Tijdelijke aanduiding voor voettekst 3"/>
          <p:cNvSpPr>
            <a:spLocks noGrp="1"/>
          </p:cNvSpPr>
          <p:nvPr>
            <p:ph type="ftr" sz="quarter" idx="11"/>
          </p:nvPr>
        </p:nvSpPr>
        <p:spPr/>
        <p:txBody>
          <a:bodyPr/>
          <a:lstStyle/>
          <a:p>
            <a:r>
              <a:rPr lang="nl-BE" smtClean="0"/>
              <a:t>Technologiecampus Gent, faculteit Industriële Ingenieurswetenschappen</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‹nr.›</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43878EE-CBAC-4D55-8B06-CB6D4F5064DA}" type="datetime1">
              <a:rPr lang="nl-BE" smtClean="0"/>
              <a:t>20/03/2019</a:t>
            </a:fld>
            <a:endParaRPr lang="nl-NL"/>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‹nr.›</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81FE72EC-EE2C-486F-9DAA-1F302E3F0291}" type="datetime1">
              <a:rPr lang="nl-BE" smtClean="0"/>
              <a:t>20/03/2019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8B84DB0-B6A9-48D9-A086-A3E5FC5D790F}" type="datetime1">
              <a:rPr lang="nl-BE" smtClean="0"/>
              <a:t>20/03/2019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smtClean="0"/>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126EDFC9-25A4-4025-B417-B73F605F31CA}" type="datetime1">
              <a:rPr lang="nl-BE" smtClean="0"/>
              <a:t>20/03/2019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smtClean="0"/>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FZp8gnBc8e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it.do/eJXAg" TargetMode="External"/><Relationship Id="rId2" Type="http://schemas.openxmlformats.org/officeDocument/2006/relationships/hyperlink" Target="https://www.dropbox.com/sh/9f72ruggis1tnx9/AAAgYWC_zU4A7PoG_rvjs8Ona?dl=0"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do/eJXBH" TargetMode="External"/><Relationship Id="rId2" Type="http://schemas.openxmlformats.org/officeDocument/2006/relationships/hyperlink" Target="https://www.dropbox.com/s/qvo5y2jticbeiqb/HartslagMonitor_Full_final.aia?dl=0"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smtClean="0"/>
              <a:t>Opleiding</a:t>
            </a:r>
            <a:br>
              <a:rPr lang="nl-NL" dirty="0" smtClean="0"/>
            </a:br>
            <a:r>
              <a:rPr lang="nl-NL" dirty="0" smtClean="0"/>
              <a:t>Bouw </a:t>
            </a:r>
            <a:r>
              <a:rPr lang="nl-NL" dirty="0" smtClean="0"/>
              <a:t>je eigen hartslagmeter-app</a:t>
            </a:r>
            <a:br>
              <a:rPr lang="nl-NL" dirty="0" smtClean="0"/>
            </a:br>
            <a:endParaRPr lang="nl-NL" dirty="0"/>
          </a:p>
        </p:txBody>
      </p:sp>
      <p:sp>
        <p:nvSpPr>
          <p:cNvPr id="9" name="Ondertitel 8"/>
          <p:cNvSpPr>
            <a:spLocks noGrp="1"/>
          </p:cNvSpPr>
          <p:nvPr>
            <p:ph type="subTitle" idx="1"/>
          </p:nvPr>
        </p:nvSpPr>
        <p:spPr/>
        <p:txBody>
          <a:bodyPr/>
          <a:lstStyle/>
          <a:p>
            <a:r>
              <a:rPr lang="nl-NL" dirty="0" smtClean="0"/>
              <a:t>Hanne </a:t>
            </a:r>
            <a:r>
              <a:rPr lang="nl-NL" dirty="0" smtClean="0"/>
              <a:t>Deprez</a:t>
            </a:r>
            <a:endParaRPr lang="nl-NL" dirty="0"/>
          </a:p>
        </p:txBody>
      </p:sp>
      <p:pic>
        <p:nvPicPr>
          <p:cNvPr id="2" name="Tijdelijke aanduiding voor afbeelding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4" r="22504"/>
          <a:stretch>
            <a:fillRect/>
          </a:stretch>
        </p:blipFill>
        <p:spPr>
          <a:xfrm>
            <a:off x="6672523" y="1064971"/>
            <a:ext cx="4944675" cy="5058018"/>
          </a:xfrm>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356188" cy="461665"/>
          </a:xfrm>
          <a:prstGeom prst="rect">
            <a:avLst/>
          </a:prstGeom>
          <a:noFill/>
        </p:spPr>
        <p:txBody>
          <a:bodyPr wrap="none" rtlCol="0">
            <a:spAutoFit/>
          </a:bodyPr>
          <a:lstStyle/>
          <a:p>
            <a:r>
              <a:rPr lang="nl-BE" sz="2400" dirty="0"/>
              <a:t>?</a:t>
            </a:r>
            <a:endParaRPr lang="nl-BE" sz="2400" dirty="0"/>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356188" cy="461665"/>
          </a:xfrm>
          <a:prstGeom prst="rect">
            <a:avLst/>
          </a:prstGeom>
          <a:noFill/>
        </p:spPr>
        <p:txBody>
          <a:bodyPr wrap="none" rtlCol="0">
            <a:spAutoFit/>
          </a:bodyPr>
          <a:lstStyle/>
          <a:p>
            <a:r>
              <a:rPr lang="nl-BE" sz="2400" dirty="0"/>
              <a:t>?</a:t>
            </a:r>
            <a:endParaRPr lang="nl-BE" sz="2400" dirty="0"/>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356188" cy="461665"/>
          </a:xfrm>
          <a:prstGeom prst="rect">
            <a:avLst/>
          </a:prstGeom>
          <a:noFill/>
        </p:spPr>
        <p:txBody>
          <a:bodyPr wrap="none" rtlCol="0">
            <a:spAutoFit/>
          </a:bodyPr>
          <a:lstStyle/>
          <a:p>
            <a:r>
              <a:rPr lang="nl-BE" sz="2400" dirty="0"/>
              <a:t>?</a:t>
            </a:r>
            <a:endParaRPr lang="nl-BE" sz="2400" dirty="0"/>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356188" cy="461665"/>
          </a:xfrm>
          <a:prstGeom prst="rect">
            <a:avLst/>
          </a:prstGeom>
          <a:noFill/>
        </p:spPr>
        <p:txBody>
          <a:bodyPr wrap="none" rtlCol="0">
            <a:spAutoFit/>
          </a:bodyPr>
          <a:lstStyle/>
          <a:p>
            <a:r>
              <a:rPr lang="nl-BE" sz="2400" dirty="0"/>
              <a:t>?</a:t>
            </a:r>
            <a:endParaRPr lang="nl-BE" sz="2400" dirty="0"/>
          </a:p>
        </p:txBody>
      </p:sp>
      <p:sp>
        <p:nvSpPr>
          <p:cNvPr id="34" name="Oval 33"/>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endParaRPr lang="nl-BE" sz="2000" b="1" dirty="0">
              <a:solidFill>
                <a:schemeClr val="tx1"/>
              </a:solidFill>
            </a:endParaRPr>
          </a:p>
        </p:txBody>
      </p:sp>
      <p:pic>
        <p:nvPicPr>
          <p:cNvPr id="1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8CD8E6A-08C9-49B9-A7D5-27A98AD8C28F}" type="slidenum">
              <a:rPr lang="nl-NL" smtClean="0"/>
              <a:pPr/>
              <a:t>10</a:t>
            </a:fld>
            <a:endParaRPr lang="nl-NL"/>
          </a:p>
        </p:txBody>
      </p:sp>
    </p:spTree>
    <p:extLst>
      <p:ext uri="{BB962C8B-B14F-4D97-AF65-F5344CB8AC3E}">
        <p14:creationId xmlns:p14="http://schemas.microsoft.com/office/powerpoint/2010/main" val="92098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endParaRPr lang="nl-BE" sz="2000" b="1" dirty="0">
              <a:solidFill>
                <a:schemeClr val="tx1"/>
              </a:solidFill>
            </a:endParaRP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269626" cy="461665"/>
          </a:xfrm>
          <a:prstGeom prst="rect">
            <a:avLst/>
          </a:prstGeom>
          <a:noFill/>
        </p:spPr>
        <p:txBody>
          <a:bodyPr wrap="none" rtlCol="0">
            <a:spAutoFit/>
          </a:bodyPr>
          <a:lstStyle/>
          <a:p>
            <a:r>
              <a:rPr lang="nl-BE" sz="2400" dirty="0"/>
              <a:t>!</a:t>
            </a:r>
            <a:endParaRPr lang="nl-BE" sz="2400" dirty="0"/>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269626" cy="461665"/>
          </a:xfrm>
          <a:prstGeom prst="rect">
            <a:avLst/>
          </a:prstGeom>
          <a:noFill/>
        </p:spPr>
        <p:txBody>
          <a:bodyPr wrap="none" rtlCol="0">
            <a:spAutoFit/>
          </a:bodyPr>
          <a:lstStyle/>
          <a:p>
            <a:r>
              <a:rPr lang="nl-BE" sz="2400" dirty="0"/>
              <a:t>!</a:t>
            </a: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269626" cy="461665"/>
          </a:xfrm>
          <a:prstGeom prst="rect">
            <a:avLst/>
          </a:prstGeom>
          <a:noFill/>
        </p:spPr>
        <p:txBody>
          <a:bodyPr wrap="none" rtlCol="0">
            <a:spAutoFit/>
          </a:bodyPr>
          <a:lstStyle/>
          <a:p>
            <a:r>
              <a:rPr lang="nl-BE" sz="2400" dirty="0"/>
              <a:t>!</a:t>
            </a:r>
            <a:endParaRPr lang="nl-BE" sz="2400" dirty="0"/>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endParaRPr lang="nl-BE" sz="2400" dirty="0"/>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18" name="TextBox 17"/>
          <p:cNvSpPr txBox="1"/>
          <p:nvPr/>
        </p:nvSpPr>
        <p:spPr>
          <a:xfrm>
            <a:off x="6047558" y="2607296"/>
            <a:ext cx="269626" cy="461665"/>
          </a:xfrm>
          <a:prstGeom prst="rect">
            <a:avLst/>
          </a:prstGeom>
          <a:noFill/>
        </p:spPr>
        <p:txBody>
          <a:bodyPr wrap="none" rtlCol="0">
            <a:spAutoFit/>
          </a:bodyPr>
          <a:lstStyle/>
          <a:p>
            <a:r>
              <a:rPr lang="nl-BE" sz="2400" dirty="0"/>
              <a:t>!</a:t>
            </a: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7" descr="data:image/jpeg;base64,/9j/4AAQSkZJRgABAQAAAQABAAD/2wCEAAkGBxQTEhUUExQVFhUXGR0bGRgYFyAdHBodHh8cGhoaHB8fHyggIB4lHxoYITEhJSkrLi4vHB8zODQsNygtLisBCgoKDg0OGxAQGzQmICQsLCwsLCw0NDQvLCwsLCwsLCwsLCwsLCw0LCwsLCwsLCwsLCwsLCwsLCwsLCwsLCwsLP/AABEIAMIBAwMBEQACEQEDEQH/xAAcAAACAwEBAQEAAAAAAAAAAAAFBgMEBwIAAQj/xABOEAABAwIEAwYDBAUIBwYHAAABAgMRAAQFEiExBkFRBxMiYXGBMpGhFEKxwSMzUtHwJGJygpKi4fEVFkNTsrPCFyVzg5PDNFRjdLTS4v/EABoBAAMBAQEBAAAAAAAAAAAAAAIDBAEABQb/xAA7EQACAQIEAQsDAwMDBAMAAAABAgADEQQSITFBEyIyUWFxgZGh0fAUscEjQuEzUvEFJHJigpLiFTRD/9oADAMBAAIRAxEAPwA1i3aIEqEMBZ1BzgAaxsQTXt/SKgKkkd08pabk3a0pJ4xtHSe8w9tRywcoCj1jVIo1wz5SVc6dnpNKMOM4dxHCXMoctnWVazBgfRWvyrBy66Fh4zstS2krDB8GcGZF06hXRQ/GUfnSg1UnVQYeaoBt885CrgmzdJDd/bE7gKAB/wCL8q5ip0anMFZxuDIHeyh3RTamXEkA6LIJn2j60vLh83OBhfVdcEXfZxdoCiWFgD9lSFfIAzQijQc6G0YMSIEuuELhE5mnUxrq2r8Yig+jv0WjBiFMH3NmshIUvNAMCZy+VZUw9TKLtf8AENWXWwl4cKXDiVuMtLU2ndUfxPtR1sLzubtwvAFdRox1i+4gpMHQ1CVKmxj73nya4zp9UZrWN5wnNZOnjWGdPV06S27BUYAo6dMsbCYTaO2E8BKMF4luRIEE/wCW3OqctNB1mStiL9GMY4XYQmIWoGPiOm+hAj3reWZtLC0UXaVneC2ylRbVlOkFYChAEaaZk/WtSqBuPGbyp4xTxXAnGPjIiQAoCUkzPTprrTSgIuD8vGrUDbQM2UhQcdAUnWEDnHwg9EE6aa6GoTYNmfy+3hH6kWXz+cZBdk5vFBJgmOU6x5EbRyoKgYNzt4S2tpPtlbqWtKUxJIGuw21V0FHTQsRbeYzBQSYYbw8Ej9QSUpVGfu1eIT4eR9aoCqeAO3/SYkvbr+8sOWrc5l/aUOpiFApcSI21Eq0pjU7sHOYEcd/cwQxtYWI8oZtcVuHG1NNvLUqCMxYOYA6Sgpy8p68qoGeoDZj3kf4iGpopuR6/5l3E+/e7gLJSSSAlYIPMSQYP3vqOtVU6aMRl03i1ype0sWjKbQFF0tLaJCk/dzTBOpETAJ0jbqa3lVpJuN9DBJNU3QXhs8U29ulKz+iC0/CpMGSNYAUoSBlEHnSqpGUGqbdV/tFCg7mw1tE6749eUy6StJ7xSsqVJlSQpUhIII0ESZmkLVppT5QHXgPQeQ3lYwi5gLbTP1GTXlE3M9Cdi3UdQk/Ki5JjsJ2YTfcYxPD21lNzY92oEfCE8+fhUP49K9VKdbLmFQW7f8TzAS+qyhY3eEd4pSe+ZBPRRGbfYZv3UefEohCkG51m5GbpQ2r7I6nKm7J/poT8vhTQjlwdafl/kxJQLrB9xwElzxIeYM7/AKOPqFH8K04tQbPThCtYb+spOdnS5SYbOsEpcIMdYIii+qwxNypBhcubaGDrzs+uW1qLYzCfCpKgCR0Os0palNtS1u+MFcEaz2I4PfsiG37opMH/AGh10JG5pgp02GjAd8FaiHdRIW+IsTaXCn1f0XEp+soB+tb9Ep4jwM21M8IzW6cReZUosWzqSCRnQMxmSSIVHPfSgdaCPYsb/N4sBOF4SsOJrfu2y4tFspsKzMaAK8JEAHlO0cxFKq4d0Yje9rGAUN9BeYHxQ+ly4dWnQKWogeRUSPpFRYqxfeepRBCgGCKljp9rZk9XTp41k6dtIkxRouY2mE2mr8DcLFoJedAzGCgRJSNdTOgPnuPc1Y1kUoN5BVq5jYRixjEkMAqcISDtOqldQB7eQ1FKWnm2gLdtol3vHaQR3bcgc1K1iIiAIGsdaMimNzePFAkayxhvHDSjC0kCNyoq+kfma0Kh6LecxqLCNzIbuGt0OIUNCdv3gzQgsjXiDcaTLOMOH1WjszmSqSgxEdJ5SOnkOtdUUH9Qf46v4llKpnFotBk6K5EwTNI5M2DcLx9+EK4aooUMgJ1CT/OBKVQY31qykMp5vd9jEvqNYUxRoZUIV3SJSDC0yBGmWRqmOhplZFUAaDvH54RVMm5Iv4SDC2WswzN5k8yw+QT7EgUNJAeiP/FvxpCqFrb+YjtwZgBuFt3bS3gw04AoLUBmCSCoQNVCOtMNRGAIdr20HvEVLqpVgJomO4Fa3DzaiopdSnQo5jfXQj8KXh61WkC2W421inZBoNpVxDglt9QWpzOpA8AUBAO0nqY0mi+sAtdNpiKQLIYtca9mjrzbXchCnE/EoqgkQZAneVGddopdeumItm0IO/Z1R9DPTJvtM7xTs+v2t7dxQ6pGb/hmlGjfRWB+dspFZeOkm4S4HdfclwZMh1QtsmdOfQex2p9DDZbVKmwO3XFYjFBBYTTbfg+1CRmaSTG4QoA+wUPwqpqovzRYeHtPNNd+uWcewTDnbhZfuFocyiQVAADkdU/nSKT18t1QEfO2U0mAFl27oKTwbZLV+ivkqg5iJQTlG+xEctYpprVN2pwmqsohLEuEEPhKGHmkNJjwjUn+cozqaEYgqtnBi6bFTdtTPtzwYGyAy2dviFwoKO0yNB/HtQ08Qh1Y+k4s/wC4jyEpnA79CbpA7xxC0ANhToMHcxKpBozUok3B+eU7m3U2seMX28OxVrQfaMo3AlUHnEa/KiFRRxB8o48k0N8O316sL7xx5CwAW0qaMLnfxK09vei/TJsyi3G2lvWJqKqkZYzPv3zTanFoadECUg+KOemWDpPP51PbDO2VSR875mU9crYRxraPJBU4Wi1JKNYKRz0GoA5cqB6DAkJzr8eqGabCwaY/xNiYu79akFSUrJyjnoDr7xPvWoTUqLSzHbh4mVovJ09YmrVJrzAb6yqRxWWmzwrhOnq686ertZkZuBcK7+4TIlKSFKkxoNfqYHvVmGSwLyfEPlWbPf3AabKzOVIJMCBA1j15D1rFUu1pBbhMN4ix1y4dKySBsEg6JHID9/OsqVSOam09KnTCiCO9PP61MWbjG2E7S/HIH2/cRWh+wfO6060YuFOKVW7gkDuyfGkEx6gTuOvtVKVQ/NItJ6tHMJqONYWi8tVgEHMnO2d+WYQehBjoJo1Yg5W7pGrFGvMTKAkpSQZC9dxAkT89fSKU1hZLa39p6OpueyXE3QBOWQJBkbgQIUPQgGmmpa9vmm8DLfeXGRn1QqAeZWsAeZzJIpqG/OX7n8giLOmh/H4kyrBCn7ZpbgUVrAlJSQEKMEyI1HnQ1QGZATc69W3hNVyFZgP8zfLPC/sTPc2gRrJSHFnRWknQGRtpp9aFSlQgvoB1CSMx3J3nxu5vE/rLZpwfzFgH+9TGXDnouR3j2gAW3EtLUhWrls4kxuAFdOaDP+VAAw0SoD87ZvMt0Z5l9kaJfcb8lqP/ALoNcyVTqUB7v/WGCOBhRhKiJS4hQ80z9UkD6VKxUbqR87RKERiLgj53SYoJ+JCT6GfxFBccDCZD+5QfnbKL9m2VElqT7fvqhargaNI3RQej885+euP8aU5eOrTpKEDT0qisGoMyA8BKMKgFMA9ZlLhXEFh57cywv/p1pmFZnquCf2k/aHXUZR3iW+Ibhxpq1CtA4whz1J5msxOMIRFU8Ne+ZQUMzHqNp8P2lthl4qOV1eVKc5Ct4Gm4nl61gaqEDHiRp37Tr0yxXqjUriV9D982C4nwN5PGTlJAEp16ztVDU89RlOy2O295KKa5EPabwXf9oN20tTaXlpymDICiTzJkGp8VUpLVKBRppKadAFb9cNYB2g3SmHHnHkEMrQktlAzKBiDI2nUVlIUXUswt3RdSnlYIOP4jWvj2xLCnytQWpOUtEmQdeW0anxDf6UoU22uMo1v81gGkSbW19JitpiBS4/lIhTDg+cUa1Azv/wAWMrdNF7xA7Dqs2dJMjc+0VNh3cPnXhxjXAtYyoVbUi+ghzihE2fa2ZPCs0nTwrdZ01bshswUuuEbFKfhn9pR1O2yavBy0QOsn0t7yDEnnAS92p3uVhKQfjOoJ5J1mPWKymCqs1oNAXa8xs1CZ6M9FdOn3NXXM6eCq0GdNi7KsULjCmyfEhQjUTB1gDfef4FVscyhvOediEs0R+0bDu5vXcoISo5/7UE/Uml1wbBvnVKsO10EWUqgbaGRudeopIJCg23jrXMnS+sDw5wDp4VGDGm3ypuZ7AgHwP4g2F9Z3b3yh95WnIx+O9Mp4hhxPpMZBCi+I7pRCnIdgQM/igdBrTRisQOAi+Rp7DSG8P7SnW0x3ShyBQ6RH9WI+tZ9YDq9OKbCa6NJ2u129QdClQ6OJB+qYP1pb1qTHmpaMGH01MYMO7bjoHrZJ6lCyPoQaG1I8SPX2nckw7Y7cP8eWV34svdqiYUkTB0mR56U76WqVBQ3Biajqp5y/PSHf9YrTb7Q2NYgLGh6QCYpX0lcm2X0hLVpna485A7jVtJ/lbY/8xv8AMTWijVAtk+/vFuATca/O6fnUMd4m8WrUobQf+L91X1OdyxbfKPzHXylAOswi5aBN/cJQcoFsT9EaUV7Yt7f2e0WGvRUn+6T3LhesmL27dacDQ7pphIgk8s8kz8IkRHrtUiumUVawvxAGxPb5eE0DLUalTFr6k+0XbouuqbuLgLDSlgBaRolIV4gjzAmOpFTVHq1SKr7X8u73lC5FBRN7fLxzw9+2auMQDS3HEd01CnNTOYkiY223q7I5rNc6i19ZC4dkS4tqYlcV3IVdvqToCr8hXn4vm1nHUfxL8OLU1EM4ncJyuBllLSFG3JSNic259a9WpTWnTOVf7D6yamCSMxuedKmOsrevnkShEHX9hMJH41LVpNWxLIpsBx8OMbSYJRB3/wAyC++zoWO6BAVa+LxT+kO8T6elblpU3PUaZ9Zy8ow5393pKaMri0IQClGuVPMmCSo/WgRRUdVUWXgOJ01Jhm6gk7yi43+ibPUq+kVMV/RQ98ZfnEd0r0mFPgrp0+1mk6ereM6bT2RiLRe+rnXT4Uxry9KucfprPNxPTgXtgP6g6ff26SmhOlI94jMLuZmSGiZI5f5VGFJuRLrgS0+yElWuyiI9yPyp1RAuvzcwVN5WWeenTb60sm8K05Sn86EC86aB2RvkPOI/aRPyIj8arpf09euSYobGEO1VpJuWiQNWk+8ry/go/IGjt+n4+0XhzYG3zSZ6tLYRCs8hZAiIiRMzzjapTkygG+5/EsGa9x1SZiJKgYEeFPMJCkxPmd6oQEm/kOy4t5wDtaXhgJW2HNEIUrmdTAMx6nl5004dCO/U/nzgctY2hzh/gF+4StQRAQQNANSdwDOpGk+tN5OkpGawMW+IttrKl1wBfkSLVY9CDPnoamqLn2sPGMWsg4wY5wXfDX7K9/6av3UrkG6x5w+XTrlrDuArp1CyW3EFOwUgifmKop4JWQlnseAi3xSqRPjvDd4zBSlxIg66jXaB5+lMWjXXmodO+Zy1Jt5VRaXSCDDmu2p1/OjWni05wvr2wi1M6SFxD8me8n0P7qWUxBPH54QgUnAvS2H0JghxKQT0if30Bq5BUA1uB+Z2QMVJ4SRvHFKcU6RmcKChXKRp+6ipYy7moVu1rETDRAXLwveRYNhyFyt5fdtpHxR8R/ZBqfC4VXBeobKOPXDq1Suii5nsUxdboS0k5WEHwN8h5nzP8dayvijVOVRZdLDu65yUgvOO/XGrDSyy9iHe6hLTRSBudJIFei90xNUjYZSe6wkbZnSnbrMU+Irpp191xkENqMpCt9gD9ZrysTUFSozDj7S2irKgDbwviFwpSFAnQ9wPkdK9atco3/Z95OgAI/7pdx+3QHnSsFLCT41SQp5ZSIA5wNPl61tfKxYuLJx62PUOwQKROUW6X2EVnLcqICf93PtXmshZgF/tvKw1hr1w5hT32Z9KYBfUCFEbITlJyp8zpJqylanUFMi7nfsFr2H5k9QcohPAeusW1uEstDpm+sV57E8ig/5Sq3PJ7pXpEOeFbMn2s0mzwrrzptHZCAbVwwBDnnr4R+En51e5/TWeZienBPbJtbnyXyjmmgP9NvCMwu5mYBPhUrSBG53nkPxqXLoT1S6+tpNeJymB+0r6Eim1lCgW7fzBQ3kA1NK30EKTiBliDvJIEEwNJ5p/xpgsALfP4gm/z5vHvsqRN0TAnIvXrqnUfgPKqgDyRbt+fxJcRtaEe1dKS8jyQn/mf40aD9IX6/aLoE6/OEzlawlPwpVK1biToRpvsdjUjMAu19T95aBc78JdZeSFEmA4rVQ5CVJKUpHUAU9HGcljzjv5iwHcIsg27P4hthxZbb3Pj0568oFXJ0RJyBmM1Vp1uzYIdW53dslIcLaikrecOZWxEnxJMT96kDbS1zffXQe8lF3bvle17RsP/wB/cI8lJKvyVSjqP2/b2juQcHaG7HjWxWQBeJ/rjL+KRSzSY7AeB/mdkYbxkw/EmnBKHULT1SoH86RUouu4IlFKsoNmMuSk9D8qVqJRem3VI12jZ3Qk/wBUUQqONiYJpUzwEovYFbFRJYaJ/wDDFPXF1wLBz5xLUkB2+8/Nv+qj4lvuXM3P9GqT6aVT9NlXKviYfLLe5Mv4Twe426C62opKVA+E6HkNqow2DFKoGJB0MVVxAZdIJt+HrpaQ3lWEAz4kkAeZ0mpKeFrVFFPNzb8fl45qtNTm4yxiWDg92yy2pISf1qxqok6k6aAU6tRBC0qY0H7uuAlQi7sfCU8Rs32nHUkheYBKljY0NVKyu4vfMACYSMjKD1SmjCCTqoR5b0lcCb6nSMNXqhFSXVIXCAElTYk8igyADVzmrUVrLYXX0iQFBGvX6zjGL15x3vFkEjRKeQkQdOppFepVNTNbbYcBNp00VbCD2HcilZhMslPpNTo+VmzDdCIwi4FuucWD62nErSoJV1OuhEH6Uqgz0qgYGE4VlsZHeqBIgQBt+ZPma2ta4tsJySnNTxk8K6ZPVk2dCtmTauyMKNosidHen81Onv18hV7t+mt+qebif6kC9sijmZBSRAUZJ0O34fnQH+ie+Mwu5mXGoyLy4Tp5ZMydyT9aJ2JnAWlhtoCJJ+9Mb/DMesmKYABa/bfy2g3PzvnRIBGyt5GsDQeHeYHX/OjLWGuu/wBtpkd+ydWa4WYJ8Kttt0aDXkAPTSm0nzUmPb+PnhJsULAS32up/StH/wCn8/Gr/CjP9Id/tAwvGZ0m4IEAkDNJ9iCPwqM1CBYHjf1luUGE2WEFQWlDqlnxAKW3lJO2bZW+tPWmCc6gk7i5HrFFjaxIt4x04MYzLBdPgYQt1WkQtBgD1KpjrBq9DoBa528eMkrdnGWuNLj/AODw9SzmecS7cKnZTqoA/qhR35BNTVCC/ZsO4TaI0aoOG3hK/HvZ0lt+3asUrUp1KpQVAkZYlUmIGvOlCnyi32tG08Rvmnkdl9ygSGypemy0x57n+I86qprhlF8+vj7QPqCx7I88DcPPsNKS62UqMx4knkroT1FbXxFMqoBvb3kldGdrqIcucIcVJbHdueKFlIVGmhIzAkZoVGkxBpHLqFte+kEUKvFbiTWts+gJCpWQIkCJ1AkyT0J3NYz0m12mGjU4KYHv2L0uKKFFKZ0BCp94Ma71SjYcKL2vNAYaEGLV52kXjOrtu0CTpz06aKNAcIFW7KfMStVV2JDa/OyVLftgcKiHG2kCDGitT86XTp4ctZyR87obUGtoZCe2J47NMzy+Iz9dKUBROgv88IX0565K52wOAfq2p5iFfjNMZcOo3N4Iw7HjOGe1m4chHcMyT1O2+01tFKbsFUG/fMfD2Gp0kz3aXcgZu4ZgQkz5a9ae+FCrmsd+uAKSnS/pBp7VnMxUbdiDygmN9fOp86Wtrbvh/SDrlhvtIUshRtWFIPxQnWDumTzjnTAist1Jt+YP09tLyG64YZvwt2wSEEI8TCjr6oPn029KN0AW7630vOFVkNn84hO4A6He57pzvZ+CIPXnUX02tgCT2WtbvlnKi2a+kp4hZutwHELR0zCgqpUXpAjvmoytsZRNTxs9FdMnorLGbGDhnhV+8zd0icsFUkJAnbU1VTo6ZmiKlZU3my8EYEqzt1ociVLkwqYlI026U6sVOUJ81nn1KmZrwTx5w4u67sN5ABMyqN42n0rqbIUKvDpVAkRnuzy4B2RHXOIHtv8ASlmnSPGUjEicf6j3A+Epg6yHBrzjXWYrciA2DGby6zkcGvj4QnQH7wkkiOe38GtyINj1+s7lxO7fgh4jYc/vDSQIrVp0wLX65hri8ceAuHnrd5TjhzSmNwdZk7GmF15MgEkkiT1XVtBJ+P8AhV67UhTKRITqkkAwCqdzB3HPlXc1qeUnjMo1RT3mN3LBQooI1BI+WlQVKZU2npKwIvCeEtLiCglJ1ACElSupGbkKooo4FiNO4XPnFVCt9DNQ4bsUoYbQoK/Tkvv5oBQwzOVMDQAq19CasAIudraC/WZBUa5PZoO8xf4f4dXjVzdXKne7SlXhMSZPwDfQBIE1IWF7nuEpZuRUIBGPhS5ft7a5u7hZW8FKYaUtRMlJgxOuXMJ/qmqwpqWpHrJP4+dsnqWzALtvBFzxffEISy8suH4gcum5OpED7vPnVD0AQAqC8JVXUnaEcC4yxIu5HSDAMyEcttU9dooVwSnppbx/kzHZQLqYYd4wv+8GQMlsFQVMAiDGnWKxsDTuuUXHHXb0nLXOXU690LXPFzqUyAg9RIJnpAjWsX/TqZNtYsV6l9/SL912hXIUQGkKHUJ0PWPFTDgKY0AMK2bUmZBjKUAJKLlbxMzM6fM15eICKo5OqWnoUySdVtBQJJHOpNWNo3aFw6m3QQIU8sankgHkPP8Aj1uLLhUsNXO5/tHvE2NQ67D1lMWL3+7c66pI/GpRh6x/afIxnKJ1iT4ZboW28pS1JUhIKAOZ1pmHpK9N3JIKi4tBqMwZQBvOG0A2yzl8QcHinrAiPfetRQcMxtrmE4kioO6RIt1NupSsFJkSD0P+FAEelVCsLHTyMLMGW4k2Jsd24sJzBGaAdY6xW4leTqsEuFvpMpnMovvOsKxJ1pYU2taSCDKSQRXUqr7cOM50UjWaXb4+1iKQ3ctrQ9MIukoiB/Pjlv5a8q9NKd9aYNvmxnnsppagi3VFPjLhB22gwXGzEPgyhROsQPh96krU1YDKDfjc/j8ymhXDdnZFP7KrkKl5F+AlOYSW2w5bhhKST0An8KIYd24QS4G8sjAHpgoXM7ZTPyimDBvvB5ZZt/Zdhpas1BSFJUpepUCCYAjQ8h++qMQoQIoPCebXfM8J8R8RNW0BxfjOyQJPr5UulQNTu7Ziox2iy7xu1mEpXGmuRPnP3tB5jWnnAsBvGCmZXc4xbUSQlQHKUo958W2g+dYMC1txNKGVXOLGjl/RqEnmlPLQ8+nShGDbiRCyGVjxWjX9GTp0GnvP8RWfSMOIm5DJbfiwTHdGfIacvrWjCa2vMKHrl224uIkfZ1ySQI25xOm+1F9GLjWDk7Y38L42i4QVRlKdFA8tJ+Rg/KlVqBpEDrinUgzNOK+z66dunHGmwpC1FQIUkCN9ddNK6rTSoQb8Ne+VUsSqpYwdZ8CuNOxchLTaYK3S5okEToAZJ8oraeHRdbX8YTYkMOb5QtxHjeWyeWnwm5IYajSGGtFacsxkH1o65suny8XSS7gHhqe8znAcExLDUIdbISLqEECFEEglEyNDqYjrrQYekpNib8TDq1EfwlrtReLSLWybV+rHijdS1DU+syf65o2zZc4Nsxt4ReHsxLGO/Zbwuqzt3Bdpl1xUyo5jkyiE89jmMedTVXayhXJ943NTYnMLC2kYWLe1mQ04fVtzn6imM9fiw8xEqlI/tMt2tgwmSlgjNqZQfzpL1qp3fbtjeTpH9h9ZI7h7KgApkEeaRH40K1qi6h5wpU+CH54ym5w5aT/8M1/YFMGKrf3mA4AOgPzxn5OKTzqMqRvPRvPqFxOnv0o1YgbTCLzot6AyNa3k+N5l4SexR5wlXfFPICfarGxNZ2Jz27IkU0UWyyrd2/dwlKwvOkExy8qTVp8jzVYG44Ritm1Itacptl90TBylQHqaEU35Enhf1nZlzWlrGEuF6VA5vD+AinYsOa9zvpApZQmnbIr9x0goVIAUTHnFDXNRhlbrvNQKNRKKAQdyOsVKAQY0xu4WwC4uc4YQ4oZdCXMqR0mTHtXo0jlQlr24an7SWq6qRf7SwniC8w8rYXsPiadTmTMzIB0HqNDQs+QgtMNJKuonLnaK/wDdbtkwZjuE0BxI4fecMIvEmGMA4/vHHBkabcUAYShqDrpPh10plIq4tF1MOijeFDxbfhYCWUo8clPdLO4OkkzrVhpKdD3X7Irkqdt498PX7rzBU+EpcCyICVJ0hJ1Bk86kxFNabgJqLe8SQAbCKlxah3FXg4nOlKUlI3jRB9NDmPv51QLrhQR839oy9qYtDzmHNyP0Y/sJjcGKh5V+uDrKrlsga5QOUZB+XLSs5RtrwgLyq6wmZhvnHhAid6AuYdjKzTXhy5UnwjYx+POtJ1vOlq2ZAPwkT584j8hWAmYYQtEjXUgefTzrhAaQcOoCcQugDAytnnrI0n5mrKpJorOboiCeIbBs3JWq/CZUTk8Ry/CDsqByFVUiwUczh5/PzNVjlsFi3izNg08XF3K7ogg92EEBcDm4SRHL6Uio2tyLfOqPTlCtgLdv8RWxO7ucTuEhLcwMrbTaYShI2SB+ZqI5qh02EoRUorNOwLih55A+1M92mxTncUQfGtKShAIOx+Ix1A2qtUyg7gn7bmRVEA0U3vAPZ5hZxW9dffcI7pQcAH7SlEpAn7oyn6Ul6+gJF7aCUlMoyLxm0YgXypIaU0kD4swKp6RBFJpckAS4J7ol3YnL1ThhFx959n2aP5uUTGjwQ+f8Q6ZY8RLynIGrqR/ZH4mkAdSxuY8XHp7yB29bQPFcJT6qQPypi0nbZPvA5QW6f2lB3HLaT/LG/wD1G/8A9aaMPVt/T9D7xbEE7/PKZ652SIJGe6Sn/wAv966NqiNspnDEEafmVR2XWocM36NNxlSIH9usy/uyH54TvqW2tPXPAGGaZ8QSDJ2W2J9jJomQsehOFepbQehn1fBuDpAJvFkdApM/IIn6UfJPtyfzzmctV+CeOB4IAlReeVqddZEHnCKPkau+QafOuZylWWFowXKJLqwkfzgAOuwphWu4ubACCDUErOX+CrX+pfUqQJlXLY/FFLBqu97i/d5cIWWqFtPYk/g6iom3enMdQrckea9qa9KrvUIOvr4QV5XgfnlBeKdniXEB7D1h5uPEmRnTpOo0mOm/rUrU0vZhlPpGpiCNHh3gLG7Zm2Uw+4WVNrCiQCCrUeHQTumCOhpz02sCovYW7r8YqsjM+YRA7S8bRdXi1tzkEAEjUwAJqLEGwCdUswyFV1ipbslagkAkkwAN5O1SouY2lBNhearw/wAKX+HgPtJSpahlKQcxRmiMydPLaYr1aCUrZGPtPOqVkqaS8nHMWU9GRYKdcvc+HUHnEdefOnLSpXsbAd8DLStvHnhldwWQblJDuY7AagxBMfKpMSEBsh0t66xDFQ3Niu0QcWe6ZYMyNQEEbabEVS5thBb5vG25gjE6mTIg+ivTWvMvacJRX/WnrEg+Y8ta4zRaCMTvkNjMtaYO0pjSRppuYP8AEUaIzmwhAXgzDeIrd1ZSkwowBOk+nnrWmkQLwmRhGG1UOp9KAwTCFuNCRrry/dzrhBMgwdE4hcmNQ23E8tNP48qrfSgveYDdERf4kv7L7QUm2W6sKVmOcpkyNhOuv5darRapQXYbadkNFe1wYFvMQaLqu6wqegWHFEaDcDTz96SwP7jrGhTbV414HjDVm0H7i0ZtSolKENtw6oc1EGCE7b/ulbU8y5Qe/q9OMUQWaym8SOM+0n7U24yhkJaUZMaKVBkZiPQGkmvRUWALHv8AtKaeFIbMTrJuELZ60fKmStAWkA5QCNTzkEbjflViUKQO1x+YqrVzL2yxj14ptxXeKUoAZjrqomDPMc/4irDWCjsEVTXMNIHwHvnXgsIUR1ggJ6AUGHeoz522jquVVteP9rZ3PdqPdqV0ABPM9BTWqUcwGaR2udIETgmIuTmtV6/D4Ej0nMoUsY1FuC3lr+ZVyVrW/PtBT/Z7i5USEAAnQZ29PLevNfFVSxK1NO7+JR+mNCIw23A90SpKmYnWe8T5dCTXofW4cA6neT5jew3kTPZvckHMGh4p1WZj2SaSMVQ21M41bay6js1dJBUtmR5qMfQVxxtG98l4PK9RnsQ7PBmBN000qNBBgx6qFC+KFQ5lUzlrFRY6yqeB7RM95iLYmP2Rrz3UaDlHI0Q6wuWPASIcLYUgyb/VOm6dfoZ9qwZ1IOSdytQ8J01heDpJX9pdJATKQDp8kUy9YMWCgW7fLjMzVSLW+ec8U4QqP16gpZAUJ6fOAPKmfruAdNT6wb1RKzmCuW4FxhzxcQZVKdVpA5LTz3IiPasWxTKwt37HuhcoGOWoJNiF7a3xUi5AtrmAA8keAxB8Y/f86x6LU7ouo9fCcodNV1HVEbivhF+1MrAU2Yyuo1QqdRryPl+Nec9LNqP5ldKurbb9UEYShTbyFjdCgoDmCkhQn3ArqNIh9YxzdbTZbfi9bgKre2X9oWEhalAlHh2gTz2nT3r0loKws7c0XsOPnPMNIL0jpBabzGFmA27AMaJSBpyJI21POsJoqdQIeWj1x64eQ+lgC4nvNSJIkCAADGm81LiTSZ7ptx74g5b6Ras1EYq+CdS389Ghtz2OtPqn/aLbrv8AeMtzBDrhHLL6RH+Feb3zJSdREmInfKdokiuJ4RnCZL2g4opdyUZjlb8I15/e065pHoBTGORQBx1ldBObeK1ncFKgQdaTRqFWBBj2UETcsBuCtptQIJUgEgiNSPlTanSM84ixtDds2DuI1+fOgBtAIlTBR/3jchJ0yNzqen+VWsf0Fv2wW6I8ZFi7uKd9lYbbCJOUwnUDmSTOulGooZQb985RTtzpn3EvFGIN3hYcuClQUkENqhImI28iKndwHCgaSunRplMwEc+MOBmXA0XbwoXEFTkrK4jUeIEATt503XEDKE26vzEUq5S9hFyz4UwhP629cWR+y2QD/dVQfSkbL6x3L1TwjPhacNB/R/a3TABgrG205SmquSxHYIhr/u/EYm7W3Ucww1xZiJcQifm4qkuH/dWHhf8AAmr2CG8OC0phNshochmSP+AGpagQ7uT4e5jEJHCFGyvnlHzP7qmOWULynZ6/xPOH+ePaPzrh3THPW49P5kDjmvxH5D91MA02k7tzul88p+dXO0a/nxuqBjlp+ECquXC6GmI/6dDqIPVxveKPiecPqskfImK5cWynRR5CacOnVKN7xE84SVKPsdKCpjqjH2jFoqBoJRcxNZGpmlHF1DuYfJiRG9XETpQGu9rXm5BPG7XG5reVe2pmZRO7a+cQoqSdT1E/jR08RVRiyHeYyKwsZdRjL6inMrMEmQIA5RyFPGMrsRmN7G/y0DkUANhGHha5vGyHGQ4CgaqSgqBHRWhGvnT0DuoV9omoKfGNF5iNniCyh5KbZ8iUvJ+FRIgBz8NfnRuvJkqhuIhVemLjUQfeC/w1Ab8K2FaiQHGp8p+E7mNKzMGPN/mEOTq68ZSa40vACGu7SkiIbaH7jWPcm5h8hT4y7g+M4o6vwd6sxsUDLHIwREg61oAtdh8MB0ogQt/ozGFrMlaRM/rAkA9dDTC9G97j1i81ECOfDLD6WVfaFFayo+InN4YEAncCc0DoakxTIXATaKYgm4i1aa4q+N4bE8tQG4jy1+lOqH/bC3X+TGfsEYnVxG4HmJ/jWvOndsovqnaP6um2+n8cqy0InSZN2g4WtL5dg5XNR1kAAzpvpPyplRcyArwleHcZbRfwXD1OvJQkak/LzPkKXRQ5rnhHVHCibfhrAQhKNCEpCRGhgCB9BRMcxJnnHeFrQdDHWawdUwyjgaR/pK6JGuRH7voPxq2p/QW0BjzBA/Etk2q4UXsQKdTCE5iUEnYeLw7jlyqhG5gCp/PbCRjbRYr4haYWl4qLty9G5SEgHTqdaUygtmYWMerVitgAI48NcaWCUOSHUkJAAdUXFLGsIG4Hp511QPUygN+LdvbEvRcQtd2DzQQpjD7UqWNdpTz8RIH41xem171Dp6/eDb+4y5ajE1RItGh0hRI+RilE4Yb3M6y8JeaWtuTcX7Y8glCAPckmhYoRzKR8zGAX4yu/j9gj9ZfZvR0/+3FZlq8EA8B+bwwo7T5yk72k4W3oFrcPkhR+q4pfJVGNiwHzsjQib5fnnPf9pbBbztNKI6EhJ94B8vnVVP8A0wuMzPpBatlNgtouXXa2oLUAwmJ5qV+6tOEpKbXPlANNm1Pz1maYlgDYALby3SeeQj8aF8CMmYEk90elZr6i0ps8Nvq2bcMmBCFH8BUv0jDeM5ZeuF2uAbwiRbve6CPxFb9Mv9w84P1C9cIW/ZXeqMFmB1K0j/qmu5KkN2g/UjhLS+yW7G5YSNPicM9OSSPrWinTJsIBxaiTt9mSRAdvbdB9c2nuU07kRbokxf1ZOwllrgbDEwV4ig/0coJ9syq7kwNqfrO5eqeEiaw3BUL/AF76xyITp5kkJ1G1MVNioF5xeueE0rA7hhNuyq1cQi3TmzBXxHXnJ0MydaCojMzB1udLW2kzFgb8ZlPE+Drurt/7I0oysKMDyHsASJ96dWpkIBfXiT9pVRcKozSja47eWR7oz4T+qdTKQeuU7aGdKDW217wzTSprLiuOcRWCEEATs20NPPY+tCRY7QPp6Q3k+COYo4srSbg5Z1UmEzuZzACachA0f/MFxRA4QmvBsVWZU6sJ5Dv4EaTok/lyNFnp59vSBnpAbR34ctFss5HFBayrMfEowkgAan0qbFutRrqLAC3jEFgTcRZt1H/Sr+UQAjWR5Nz7k7e9NqW+lW/zeO/YIxFWux010P5V51tJmgMo3CpPI/Q/xNdNib2j6W2pOqgII8lHf+PqaNCMrd3tH0Rz4n8Aqi7RrE5h5fCYn3ihogWbWPxHRmw2iOo16jahkdoTskaa/MVt4BEqcPaYhcwZHdtb77a6HWJq2qDyC36zBPREA45e2abog2a3ncxC/EcpJPIAkH5VUq1cinNYW07O+EgcrvYSqLq4Lp+zYS0k6aqaJjQbE5QOtKYAaM3rCstuc8sX9mm4yN37YtbiR3T6QAlXRtcEj6/Ln2QWzJqOI4+ExWy3KaiCO0PijEUqS0sFgpHxNKUA5yzTO3lynWkMoVSaYv2/iOooja7xLtkX1z8P2h3lpnV++ljleOkoPJr1RgwzsxxJwjMkNjqtYH0En6VgNjzn8tYJrLsBGqw7Fdi/dR1CEk/VRH4UJqU+AJ9Pebmbuh7D+zHDG1albpHIr/JABreUcaqoHztiy4vYt5fDGbD+HbRrRq0T6lA/6zNY2Iqnd7d38TgAT0fP+ZeWhQMBtAHLxR9AigBB3J+eMS4s23zyiXi/GzbLSFsttKKiZQFfCB6D0+dXfSm5zE6esSiFmIItAzPaFcvEBtDbfnBVA6nUfKnUcHTYXN4xqYXjLd1xPeOp/RONtpTpnXALh6pBBgfx0rjhEQ9GBcbNc90AXK8WWQnvblWupbQoD2ISNK00aS2uw9I0GlvbzkFzwtiTvxpuHANit0CPZS/TlWM1EGwa/pNFRB2eE8x2cXaRnV3CDofE5tPWEkUtKqX01M1sQskVwK2nxPX9s2eY3j5qFcXN+jM5cnYSFvCsMbBLt+pcaQ0gb/I6VudgdAPndOz1TssmbxXC2U5QLp7foncz5U36mqosCPvM5Oq2ugjhw7j1optfdK+yqKgTnMlQEa67kiRE0urRrMQWGceUSVZTKt3iNxdPrVZ27SkIMJeWgSogQQCr108orlpJSUCqdeq82wA5xmfY/wAcYg2tTanC0pJKVICUiCDrsPqKlrVAlrCVU8PTIvaccK4tfXb2Rt1allKh4lwMseI66c/WjoV76ttNq06aDURgc4UvHHFB59Ay7lbhOvI6b6TVbOoAI1HDSI5VANBHbh2zTb2xSXAvxSVJ21Agbz5+9S4l2qOLC2m3nEs1zeAbMxib+oAKOXmEdefOm1AThF7/AHjNMoh5RHr9D7V5hnSpcTMaR0VofY12kK0Qu018hptPiEqJynkQOvP4jTALISPny0dQ1YmJ3CDkXTc9Y3jfSNPWsw97nulFbozbLMDlPpOnsaHjPPMK2B3gQeh/j61ttoJlTBJ/0jdFQj9G3uIjSfcVZUH+3W3WZh6IkWKHEy8RbJaS2JhZCddtTJJ28qMCgEFzrx30mLyYF23i32lWr7Fol5dy6XJSFALhBKgT4AI2jpQ1Ky5TyYt9/GNw+VntaAOznHH3Qu3cZVd20ZlpjMpv+eknn5TPSlUHZ+dexHH8R+IpqvOGhmgt/aEto+zttX9udWlLUMzfkoq3jad+RinsaZJzc1uNuMlAF9dIYt0360StVvb+QBVA9zH1pd8MuwLGZYXkDt+wyf5TiRUeaEqSn+6gZvrXEsehSA7/AOYwLeVHuO8Lb+ELePXKVfVw0PJV2/cB3f8ArHgIB0fOBcU7aG2/CzbHn8ao+iR+dJelTU2Zrn51xihiNNPnhALnalfXEhooa/opH4maqw9CnU6K69v8QWuu5gp3iHEyZ765181fkY+VPNA8E9IPM4maReuYWCczZWR1zQfmYogmMYWLADwkoJ4SjYcQ2LalBizGYjXwpPtImu+lqtpynlOIe2p85M5xZeqnu7RptuNFKWD9BH4Un6QZrMb+M39O1r+Qi5fcfXylFAcQkwdUIB9xM0z6WmrWtG8mpFzKL1/iruoXcuARCktqQNf6KQD61jIiGykH0m2pcfvO2uEcRenO254gCS44OfqqazlUAsTO5SmNp2ns8fK8rjjDYSBOZfLWNhXMykBhciZ9SvCeHCtm0T32Is9IQjWfPxH8KEMf7fxO5VzssruIwdBKe/uXVAiVJSAIG8SkfjQrU1O039Y8AJJ/rXhbejdm4uYnvXNNNtJVWfUN0S/lO5CqdzGLCOObNTKQtBtglzOlDOy46wBudwelEFcnMDe4tr+Ip6L3sNZnfFve31048ltZClaAJzQNEpBidYik16BJCjgJXSK01sTLvCvCV+Fy20tvT4iSgxsdd/pRUFFLpbQK1amRqYbc4Mdzk3F0ykhUKJcJV1E5omY61QKltQD2RXLi3NEduG7RDLCktOhwEzruFbHmf2etIxbMzjOLRBYk3MAsK/7zf0Alv7wgnRoD89aOp/8AVUdvvGfsEOuqMiRp56/5CvP0tOlW49dOh29j8qybvrM/7SQpZZQAZGYx6kDT+yaetMsht1yigbXvF/h3Ani6hSW1aEK1SdpBrqVILqxjKlRbWmy2g1/Iny/zpMhJha0+Yn5VoEBt5R4fOa/u/FISG0z5wYHrqflVtU/7dO8ziOaIF4msGFXBU/iGUFRPdJlRAECBqQD7U+mzZVypw364aE20F5m3Gz/eXHc263HGEx3YVPQTA9Z5VJijVdrEd9pZQAVbneH+AOJRhTTybhhwLchSPDlJgEQc0GPPXnSxTslm0gVU5VgVMTrTia6aK+6fcQFqKiErIBJ5wKDliTfyjzSU7iXbDil4+F5xSxMypRPtJ/jU1ZhsaUFmiqmHU6rI75gvLUuCJ2E77xtzMGiqUzVcuR3TVbILSvbNuHRpClHpBNAuYDmCEbcYaw7s3xC5IV3KkA83PB9Dr9KldATdm/P2miqBoJqXDXZc1bplyC4RClhSiY5hOoSNQNQKaMVTpNeiD4+0nqpUbpGw+fN4Vf4IsVKJVqSdTnG9H9dWP7R5RZCroH9RF1XBtm2pZdvUBMmQClJn3JpgrudUTeEajbSPLgzEpLy3CNTlUv5S2AK3lcRbKLCZZ21t88ZOriDDG2C6m2KkTCe8SCVn+bmJPXU+dCRWy3Z9OyBlYtlH+PKCHu1IIEMWrTY6E/uAigNNP3MT88YwYc8TAWIdqN6rMMzaI5IRr81E0ByITptGDDKYAueMb1//AGrx5eBRH/DArFrs2iL5RnIU13gi8uXgqHc2Y81GTrzM0L1KqHLU0jFCkXWVrsLSYJ9CNiPKkVeUQ2MNSDtPWy1EqG/gIraRY37jMYDSXcMwF50jIhSpMaDnyE7TtTqOEdtTtBeqqxwDIwsQpCF3cgz8SGgROUjYq86sRAtMHe8lJ5Y9n3kD/E+I3JGVbmXaGkQD0+ETppz5UC3/AGzeSpJvL2B8OYktwEqcbBmVLcUBESZglQ05RRLUy6tr2f5gvUpAaSweE20H+VXTbZUuCMwUrQEyZP8AE001BqEF4PLE9ER14dZaRbkW7inE5zKonWE7AgaRHzNSYl3ZwXFtNIlrk6iLbKR/pW4J/ZEH+q1sPZXtTLH6YEdfvGE8wRjWrb8Rqn3BqCZKj6vQeUyk+3tXTR1yk4hOYaAK8xoZ6HcTrXXNuybJ7VsDTkABlP5Vt+Mwwjbkaa6DnzEcqwAzDIMWxxDTZ7taFuqOVKUkHfQTB0A3156VXh6DMQSNOuCFuddof4XwnuGEpOqz4lq/aUfxG0elDiKxqP2bCATc3iLxbxFhzFyoKty84CrMVqITJM7GRHtTzVdUAdraaWHCOp0nYaGwipiXaY6Sr7OywwDzQgFWgA+Ijy6VL9QBtr3ygYQfuN5ZwXjRu7T9mxQZ0HVD8DO0fUDb29ZG3K4b5oZj0CnOp+UrYz2Z3KVpNqPtLK9UOIjY6jNrp67fhQmkL3vbsMJMSpHO0MLYJ2R3BhVwttpPMTmPuB4frRoUQ33gviRsI5/YcJtkBLz6F5REBXpyb15c+pqk18Swsi2HzrilUXuZWV2l4dapKbZiemVKUA+u6vpU1SmW1qVPDePphhwgX/tFxS8MWdtl/ooK1D1J0+latFQLlf8Ay09ppAB1Pl8vD2A8NYq4pLt0+Unmla8w35IT4QdjO8+VMGIoUxoLnsgPRappbz+XjO5w+mdXnJ5+KJPMxPPesGMNtFHlI2oZTaYx2oLIvnMkJQhtuQkRMjcx8vagJcgkHb8mVYO3JC/EmLNnaFT6kuGAlJWodQI095oqdFmrlX4C5lDOAlxx0lo3ZcSbh8kISMrDQ+nL4PP9wBLlC369TQftX5w7YGXKcieJ+cYCcClGTz1/yrzzndrmU6AWhhuwk3E/siD0OlemuHzNVv1C0nL2Cz6rD3VK7phLhSnmgElR5qVlpdam6tyaaAcevtM1WW2Z4Rw7ge7fQVBlatQM6jH/ABEGh5AAEVDr27wWxCKd4Ya7LnwIfft2UjUZlz+Q/HnQhBltqRF/VrfmifbTh3D2Ur7y/StQkZWUz666+xqmkoQ2UcOPwwWq1G2Xzmmv4ixaNd4lbYt+7htCd1qE7Ee2v7qXlNTQjnX16rSQKWa3GZVinaB4pbtbdCjuSnvCTMySY1/GtfEW0uT87JauG6yYOXxZfXSghC1An4UNJCRO+mUTy3oFqMw0h8hTTU+sL4RwzeOql9amhElTiyTO2wJJn5VQpItcXinq0xossHh2zbXDl8kwoylCNRoZ1BUdZG461oduC90zlHI0WOfDSGe4/QqUpsqPxkzICRodOgOwqbEs+YFt7emsS176wIlycTdEnVI2IGwTpPP0p7m2FUfNzDtzIZublCTKlpT6kA7jkd6gVWboi8yALrilhMwsqO2ZCdDtBIMDXXnyNOGGY6wwjQUriQqVDTKjOsaqkyDsBp8J500YYDptCydZllg37swQgTtGo0G26o863Lh07fngJhyS7b8KLcH8ouCqZJiSDoP2v3Vy4sAWVYJqW2EacB4VYZUFpT4huVax1IG300oHxTsCPtEs7HSGcVx63tkguupSNxrJI20A36UpaTML2mBSTZZ+beJ8T+03TrsaLWSB5cveIpNZ8zd2k9akmRAILFKEZOm0yd/8a1BmOkwm0YMG4xvLNtTTLykJJnLoqD/NkGPanZyujDWKakjm8pYlj9y/HevOL/pKJ+UmtNZ9AvpNWmq7CaLwt2SvPtIdun+6QoBWSCVgHXWSAk/OiNQLzTcn0gZr6iPGEcHYXbwG2vtKxpJBc184Hdp94ov1rbBR5ffXyi2Zeu/dGy37yIQ2hlI2B1I/qo8P96kNk3Zix7Pc6+kJS3AW+dkhub5pJyuPFav2Ean+w2Jj1mjSlUYXVbDrPufxBZ14tf52e8puXxk5bJ4jkYaE+xWCPejyddQevtENlvt88plOP8OXFw7cqSy4pS0NgHLA0EaEwKvdaYSoLjUATKVRVCi+xMv2fZ9cqfdWpKEBTWUFStdQkcp6GsfEUhWapvcW+07lRkC9WssX3ANskNfaLttISgIgAAnL0k/lS2blbBUJsLTlrsL5RuZUDOBspSC4t9SdYSDqfUBIjlvWZ2OgAH3hfrHWQu8cWTClBmwTm08ThT//AEfrXVGbNZm8pwoOw1aDb/tZuSYaQy0IAJSiVaeZMfSpmqIDbfvjVwi8YvYpx1ePApXcOEHkk5B12TFDy4HREauHQcIBub9alFRJUrqoyfrQtWYnSNCAC06trgmZP3Sfccq2nUJJv1TGElvMQUSJ0MRA2SOg9d6ZVxLE679XUOqCqCT8N4G5duQmMqBmWskAIT+0SaVRTMRedVqBBGIXiWSGbBCu9MpW9upyZByD7qdY096vsEuq/PhiMpbnVNuqXMJ4QuXHAHlpZEE/pFgkp2iJmDrzrgxXnHrgPWQDm6yZGGWDPiduyskfAgbGDOYwRvHOizlWNvWZmqNssdOG32DbywmEhRkHcmEyqCSY1FTYoPmGY8PSJZWzawfj/DweUHUq7tR+KBIOgEyDKTGnnFFSxQRcjC4hqxEEs8HNiCpSiegIEjyOsk1pxevNFoXKGXk4IyiSEJJ56SRvvO+8T5edIfEOx3mZj1z4u7QhJWSAlJjQyknoI2OUgx1PKKxabMQvE/OPbOtLTGKJ75LWpJRnB/ZH8fl1rRR5hbwmEaXgs8WLNul1MJPehBG4ICZJ156x8qpSjTzEHXT1hcnzrS7f4ysrxEJUopQ23lBJhJJSFfUmjpWXJpqIATokxH7QnyUWZPO3SY25qHvtvU+MqH1Mqwyi7d8ShXnDWVzqi2nTyInU/KtW17n0mGTjURGv1PrThrpaDNF7LuBFvPpfuG1JZbhSQoR3ivujXdI3PsOdEU5PU79XV2yetWFsoM1/GMStm1JS/K3CPC2ElZI6hI035np5UyhSrOCaeg4nb1kylbXbWdN3t04AGrdDCeSnjrHk2n8yKw06CHnvmP8A0+5jszEWAt8+cJTxJlpsZr+9KgfuFQaR7IR4lehJokqt/wDilu3f1Okwi55x+fO6DE8c2raIsmcyRpIHdp9dsx/GqKf+n1cQM1R/z/E5qgQ6CALvju8KzlWykdO7mPcqmqf/AIymOPzzEDPfUj55SHjfjG8ZefQ24EpbQgkpQNM4BnxTUa06fJMwG2usGgoezHjeJ9vjdzcuPJdedJSytUFRGggxA059KZRbKzIRsCY91VVBA4iAXMTQLcZSoPFWvQJ8vOpjjAaICk5vsI7kzn12gl1URqZ5io2Nu+OGs6uTCiP45UdTRiJi6iVydaRfWFPtEZk8rc1x3mz6D+Fd7TJzFCAZsc+D3ctteiRq0gDzPeJ0r0sMp0PVJK/SWWOILtNkA1bkha20KdcBEnOM2VJB0SCRt0o6tXIDprBpryhu3hE436idSTPU1EMQ0qyCVy6aTnJhWE0fgHillllTbyssGUmCeQkSNRsDG29WE8ogtwkVekxa4jO5xM240t1vxd0ASfhOukfhy8qIULEAneKyG9jBGLcQqTbMutwnvCQQNRzGgOxmKKnTTlCG1GkIJdrHhKd9iajfFMrhI8IJ2hGYlOvQfI1oAFMAjX+ZoXmXgFq5P2IgEyXhPSCj8RlHzowzZs3Z+Y0jn+EMW4Wu6ZAkK+zjUn+YqZ8tRXXAGvXFmwQ98qsIBsWyTlH2ognoMgBPpzPoKJTzr9kI9Pwhm9uk95ieoUFNpg7bED+0CRv0rQAAOyKANkitx3d502g3CbZGvmZJHzqPFnaU4dbFu+KqWydhUoUmUXhrBeEbq6gtMrUn9uIT/aMCmigTvpFPXRNzHDD+z22aAVe3iEnm014l+nOP7JqhMOb2C39BJziWboiNGBuWjZy4dhy3lj/auARPXMqY/u03kiOm1h2fPeLbMemfndHbDU3Wq7lTYJ+BpvYf0idSfoNTSXNK2WmO8mKfrgnirjBjDyqEBx4pzLMgRG0nU+ielalHOmd2so2Hz4THIOC+cR3eOr68TKF9w2dD3Yg7x8ROadZ0qvD4amwDKNOs/LekJzl0JgK+wAL8bjy1EnfNmPMEEnSdqqbBq+5MBa5GgErLZW0nu2iQD1111J1jTTyFZlakMifPGFcMbtB3+rDi/EQiTrqRP4VN/wDHO3OI3jfqANBHDjVH6bFJ/wDl2I+R/OptRTfu95Lh+jS7zAmC4h3qlu24Sm87spU2sShxEalB5EAag/40xMQK13UDPbUHY26vb/MdUp5AFfo336u+K9kUtNd5DaysFKUnUo/n+RqWnlp0uU0JOgHEdsqe7Nl2tB7ieZO9SleJ4xt+E8tUkzzrS1ybzAJwU0JUCbefCa4nSdPqjWMdZwnprbzp5IrBOjnwgn+T3g01aT8+8RMe1enhQTYCSV+kvf8Aid9obcvIIG7DOkR/s09KyuhI8T952GOniYMwPg9+5SFICQFEhOYxmI3jr6+tIXDc25MOpiFQ2MA3DOUkRqKQ6ZTHg3kYURQgkTY2YAs/Y7mNZ7udfMyR6af2qvpdEGS1OmJJeI/k1v1Clkz0UTHuMvLqKavSvMB5xhG8CUYgpTiRkyZx5goEkTuPj08iKAXKafNYA1p2EEC6SLJaYObvkgnrKVEe4KD865m10+G8ZlOfwnzHMZcQ6hSDkPcNpEAAgKQCR8ydd6VUq5ZtOmCNeucJeJsB/wDcH/ljb6UaOSLzrfqeH5hpUqfxJO6i2sgCNcq0qV5bAnTpRX1itlSV2HLO4ZZ+1OKbWyC0A2iVOIHiRr8IiSJPlWZVYC8I50Y5eOsI4ZfMIUEWNiHHTELdl1fqEjwppoQDY/O+AwYi7tp5RmVhl66Aby7TbN80kgST0SCB86eHRSOTFz2D8mT5kGii8qfa8KtlAIaXdukxKtRPptH9U0txUY84gd2p8Ywcqw6hDzNxit3o0hFmzyUpPijyBE/3U+tTuKVM73nKEHaZ9vcdtsKZcUu5Vd3ZEBJXmM9Ik5E8zJnShqVC4AtZR5mGiZ9hMqc4nLqluPtJVm13zGdzObTpEbRVdPFi3PQW4D/OkM0LaKZWvsQcWiGlZQZkDUxoPiI016VlevVqrakbd3v7QkRVPOjlwzwbdXK0uKbUhIEBTukAkGADqdt460X1NNGzudRw3iyCRlWaCjhe0YCTcrC1DWCcoMdEgyRSzjcRWNqS2HzjtFlFTpH594Mv+0iyZcU0Ld2EGPChAHsJ2pJw9W/ObXxh5A2oHzymW4ndOMsOC5Wp27u0pCkH4mkIPhzAaEqB0Aj6GVOzIhV9Wb0HvGIqs4KCyr6mQW+F/ZXGT3o75bay4395rTQK84p+Gw4p1Bc62Nx4Tnqcop00BFj1xYSyQkKjw7DzPSvNWmQgcjSVltbSJRO9Cb3uZottPp13Mmi6Wp3nbT2T+Ca20y8+BE0OW82fQgnSNa6xPCdJmrVRIAGvSKalJzpBLARkw7gi4dSSGVpg6rchCB86oGHXY7/OEnbEqOMbsEwFlll9K321KKEhQb8RRC0kqnY9Per6SkFVT/OkmqVCxBtIuM7q3ad/UKdc7tqC4uEZciY8CRqYgHXcmNqUbgEnt084VFWI3kdhxbmQlLdqC82FBkNg5ESD4gAZnU7z1kTWDaw2O/bOajY3J04ypYcIJKR9pS4HXMxgSA2kCStzTrECllVIJ+eEJq5B5u0Qru1hRggiSAeRjmPpUdSkRqJarXh7BbwosrpIA1LYJnqVcue1NQjKD1Xiai3dZVwnGyh1nvCVNtrCgnSRruOpB1g/SaEVb6GE9PQ23hO6xZLrqUpUpSENugFcArUULMmNtSmB5U7Pcm2/ZtpFhMouez7wUgfyZR59837yh384+dDraM/d4e0KDBvtDiZUEIQy0VKI2lCQBA3JJFMWlnIEVymQeJn29wsoYeZHiLDxKztAKQkGOkjX2oggAABnK92DdYnOIYj9nxRbqR4Q8TlI3SdFAjzBIpJutSx4zVXPRt2S2X8OaJKUu3CsxICj3bYE+EftHQ7+VPuqmDaq3ZCWH4xiNyMlk0GWz/uWwhPIauH8ZoSS38wGSkmrm57ZaXw7bsqz4niAUrcttqK1z0Jgn6e9EXIHvoJgqM2lNZyrtDtLQZcPtEhW3eOmVfIGf7w9KS9UHpG/YJow7tq5ipjfHV7cyFvqCT91HhT8kxPvNJ5W3RFpQtBF4QNh9g6+oJaQpxR2CQST7CuVWbWMZgu80vhnsdechd2sNJ/YHiX7/dT9fStzIu+p9IouTtHyyw7DsMbKm2w4sfe0WuR5nRPtFPp0q9Y5RzR5fyZPyycdT8+cYh8R9rlwpZQwgMpCoUR4lkA66nQew96HLSpPlIvY6/4jwhYXvDnDlncXZS8EKIj9YuQCdJ1Op59a9itiKNKnlv4D2kJpMbgQ1c8BFaio3CwTySnQemtQj/UgNl9f4m5CulpirGJsIdztNPXL42U8c2sQDlTqYG07QKkFWiGvTUs3WfYS003K2YhR2ThFu4wsPXiXB3qFlBOqlK0HiG4H+FZTzUanKVuIPn2zSVqLkp8LQCCSI1gfSpEBItwEebT5kJ0riC2k7aSCzVvHp50YoNa8zMIdwbgu7uDCGFx+0oZQPcxTRh7dLSKfEIvGMKOAkMGLy6t2SBJAJUojYZU6Tryp6U1AuBeIOJLdAEz6o4Qx8KH7pepknu0T6bx7UVtb2AnfrN2SJPHTiE5bdhi3GsFKApXrmVP4VwIM76cfuN5CjD8SvFZlB9YVPidJCP6WsAew5Vw0m5qVPqh/AcFS03c9++ggNp/UnOU+NPMaHXSJ51WjOMuXYnu4RNR8xFh5ypxldMNrT/J8zvdtwtxZygZRl8A3MROsUqpcG5sd/vCoqxG+kA22M3roDbOcDWEsIyz7pEn0JqcsScxEcadNdT6y0hdw22pD1wGUKOrZUFL138KZUNtdthTAQTcwTlJuovLeMvW7dmpCVNlCm05AkytS5MqX0AjUctKXUPNv3+Wny8FAxe5ijZK/ktxpOrXsZVt6gmkL0DKW6Y8YFmpo6E8CT4lrJ0S2snSfiSWwPUqWn8eVOo9Zi6m1vnXLuQ920ynVbrmeOfNDafUkrPnKKfa1hA4luqOLBUw61lWlXeNd2tITstlAkSfvBQBmn7Lrv7yY2YHz84t8G3ZXiDYWqEuLhwq+8FA5gfUwPUilrWJc5RHVltTMZ+O8BZXcd646ywCB3kKzqKwTmKUDUnaeVHUpoRe8RQqsFsBeABjFhbR3LBuFj7z58JP9ActtzS2qogtHcnVfc27pRxbjm7fTkLpS3yQ2MiY6QNSPIk0hsQSeaIxMOi62i4pajuaUzM25jtBCuB8MXN2SGGlLjcjYeqjoPc0a0Ta50gPVVdzNGwjsyt7ZHe4ncIQP2Eqj2zHUnySPenKoGiC/bwkxxBfoy/cdotlZoLeH2wMaZoypPqfjV7xRFLi7m/YPlpgpsTcxZVx1e3TkuLOTk2gZU7jkN/cmq8GFDaL7zaqC0YsMwC/vEZQO5bP33NNNdhufw86pxGLSmD19mp9olKQJ64ctuFsKwyFXTiXHjqO81JP81sfnNeUrVarfpi1+P8n8SlrAa+nz7z192lJKsjSChA0zRJ6AADQegkxV1P8A0xV1drn0/kxL1XK2XSKmJYq2t1Sg7mnmp1wEmBOnSZjyirFYKLaRAV7axWvXb1DaCQlhKpAS2lKdvmR868yocUqjZR1D5+ZWi0WJG/fI7ThW9uspCHXY0ClkwJifEo+lTtSc2NRtusxhrU0207o1f9mhQ0O/eZYSNVlRkzy6CJ86oy0yBTQE9fafaTfVXNwLyMYXhNsE9669cL0zJbGVM+8ae9EaRQ5bW7/4m56z7aTh3jNtgkWlky3I8CnBnX/S9/X51jXFgfTS84Uc3SaUF4viV4lQQt9YnUNgpTPMeGBHrXZebe0LJSQ6zocDviC+tm3CvFLqwD5yBzrCM2u/dO+oXYAmd/ZMLYkLeeulAnRpORAI5Zlakek1gmXqtsLSs7xWEH+SWzLGqcpIzrEDfMoRrvtW5+bYQuRv0yTIXzfXp/Sl1xPVUhA106JGvSuVCdAJv6dPaMOBYY2wy+Hn2xmbGZDJ7wjxpImPCDMCJ50+mxFso2PHbYxFRixFhKvGmJWzLoi3Q6oNNEF1SinVCY8AIEwepFIqtzeceJ+8OijMN7d0TL7iZ9wmFlAIjK1+jTA5QmNPWo2rm2WVLRUcIHLx+tJNQxtp8W4TArixOk4CEgclvE6uK25BKOZ/pKUof+WaoAsluuL3buly54bKGitShnASooAPhCiAnMdp12rhQut4IrXa0+WloMrTWylHvHFfsoAMA+iAtf8AXTRouUWnFtSfD59pO3aPuE3baCG21CFb5MuUJA65RkG3L1rguZphZQMhhq/xJSrxr4YDSSABCQVM5laDzUabe5ymKVAEPf8AmJAQoHNsOROnyqRQwfNK7g6Qvxy6TePiSRnMSIo8S7E2MVhxzBACWyamClto+8auH+Aru5hQR3bZ17xzwojrJ1PsDVC0LdI+EnqYlFjKzhmE2Gtw4bt4fcb+CRyJmD7n2p2UJqNO/eIz1qmwsJVxrtUfUnJaoRbNjQBAEx6xA9gPWlGoo13PbDTCj92sSXrx19RK1KWo8ySSfc1md6mkoCqo0mlcHdnL77CO9SGkzMrHiImdE7/OK9BcRRo4cI2rdQ7+JkxzM912j7Y2uG4acspW/wCylz6DRPvSrYrEiyDKvl/JmXRNW1gni7j/ACpIQS3m0BG8+o29tafSwVOgM1XXsig9So2mkzpH2Z17vFOFa5VEqJ9DG5MSZJqhUoO4a9zwF/xCJqBbW0lnGC2laAdCdAenvsNCSBvT67KGAbjtBp5iDCFriSEICfCI6kAxykcjVChLb2iyhJvGPsqtkLQ4paEqUFqgqSCRonYmvArMwXfjDxGjW7I5cTOFFs4UEpIQYKTEacopWHAZ9ZOekswC9dUtWZaipXVRk/M16Q0qaT0QLDSR4odT6GlYvpGbTjF2fMJccPeJSuA3GYAxJMxO1Lpm416vxE4gkDTtmqcXqLVoruiW4GmTwxqOlIw/OqDNrJE1YXmC376luErUpRk6qJJ+Zp9bRyBPTUADSVV7/wBY0lt/EzRHfs1tUK79SkJUUtqIJSCQZMEE7U6mBzT/ANXvJcSxFrQb2h3jhuAgrWU5fhzGNzy2pVQ22jMMoy3tKOFLIZuIJEtpmOf6VG9Op7Qn6Q7/AMSDj4/pm/8AwGf+Umo8V7/eFhuie8/eKh2qLhKZ4V06SNfFRjpTOELY98SByDTUf+mk/iSfc1Q/CKp8e8/eNXEg/krJ6r184RInrFOp66Sen0zBF4o95eGTPdke3fNJj0y6R00oH2Eauy/OBjBg4/Qgcv8AR759++OvroNfIU1f2/8AL8RL7nvH2lZlIF81oP1CP/x6E7H5xhHoHv8AzEIqJKidTlOp9KlU3qEmWbWjFx6P+8bn/wAQ/lRPuIjD/wBIQp2WWyF3yQtCVCJhQBEyNdafQFgx7IvFEhNIZ7W7xzv8neLyQfDmOX5TFNOlMEReFAteZkszM1Cdb3l0jG1BwmzUexRhJvEkpSYQSJA0Omo86tOmGJHZJ36ajtmmdpFytFqShaknqkkfhW/6cqtUNxwiKp5wE/PDLqi6ZJ+Pr51VhHYu1zxlDAZfCOXaAkBlAGgARH9k07F/0vH3kWF6Uz62UQvTr+dePSJFTTr/ADPSbaO9+gFi3kA+JG/9KvoqwBVQf7hPPQ2du4yG4SM23T8BW1Bzpq7T/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p>
            <a:pPr marL="457200" indent="-457200">
              <a:buAutoNum type="arabicPeriod"/>
            </a:pPr>
            <a:r>
              <a:rPr lang="nl-BE" sz="2000" dirty="0"/>
              <a:t>Link met de leerstof S.O.</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nl-BE" sz="2000" dirty="0"/>
          </a:p>
        </p:txBody>
      </p:sp>
      <p:sp>
        <p:nvSpPr>
          <p:cNvPr id="7" name="Slide Number Placeholder 6"/>
          <p:cNvSpPr>
            <a:spLocks noGrp="1"/>
          </p:cNvSpPr>
          <p:nvPr>
            <p:ph type="sldNum" sz="quarter" idx="12"/>
          </p:nvPr>
        </p:nvSpPr>
        <p:spPr/>
        <p:txBody>
          <a:bodyPr/>
          <a:lstStyle/>
          <a:p>
            <a:fld id="{78CD8E6A-08C9-49B9-A7D5-27A98AD8C28F}" type="slidenum">
              <a:rPr lang="nl-NL" smtClean="0"/>
              <a:pPr/>
              <a:t>11</a:t>
            </a:fld>
            <a:endParaRPr lang="nl-NL"/>
          </a:p>
        </p:txBody>
      </p:sp>
    </p:spTree>
    <p:extLst>
      <p:ext uri="{BB962C8B-B14F-4D97-AF65-F5344CB8AC3E}">
        <p14:creationId xmlns:p14="http://schemas.microsoft.com/office/powerpoint/2010/main" val="2492586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endParaRPr lang="nl-BE" sz="2000" b="1" dirty="0">
              <a:solidFill>
                <a:schemeClr val="tx1"/>
              </a:solidFill>
            </a:endParaRP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6069199" y="4615427"/>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endParaRPr lang="nl-BE" sz="2400" dirty="0"/>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lvl1pPr>
          </a:lstStyle>
          <a:p>
            <a:r>
              <a:rPr lang="nl-BE" dirty="0"/>
              <a:t>Link met de leerstof S.O.</a:t>
            </a:r>
          </a:p>
          <a:p>
            <a:r>
              <a:rPr lang="nl-BE" dirty="0"/>
              <a:t>Link tussen </a:t>
            </a:r>
            <a:r>
              <a:rPr lang="nl-BE" dirty="0"/>
              <a:t>disciplines</a:t>
            </a:r>
          </a:p>
          <a:p>
            <a:endParaRPr lang="en-US"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a:t>
            </a:fld>
            <a:endParaRPr lang="nl-NL"/>
          </a:p>
        </p:txBody>
      </p:sp>
    </p:spTree>
    <p:extLst>
      <p:ext uri="{BB962C8B-B14F-4D97-AF65-F5344CB8AC3E}">
        <p14:creationId xmlns:p14="http://schemas.microsoft.com/office/powerpoint/2010/main" val="617933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endParaRPr lang="nl-BE" sz="2000" b="1" dirty="0">
              <a:solidFill>
                <a:schemeClr val="tx1"/>
              </a:solidFill>
            </a:endParaRP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endParaRPr lang="nl-BE" sz="2400" dirty="0"/>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solidFill>
            <a:schemeClr val="accent1">
              <a:alpha val="73000"/>
            </a:schemeClr>
          </a:solidFill>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nl-BE" dirty="0"/>
              <a:t>Link met de leerstof S.O.</a:t>
            </a:r>
          </a:p>
          <a:p>
            <a:r>
              <a:rPr lang="nl-BE" dirty="0"/>
              <a:t>Link tussen disciplines</a:t>
            </a:r>
          </a:p>
          <a:p>
            <a:r>
              <a:rPr lang="nl-BE" dirty="0"/>
              <a:t>Praktisch</a:t>
            </a:r>
            <a:r>
              <a:rPr lang="nl-BE" dirty="0"/>
              <a:t>, interactief, </a:t>
            </a:r>
            <a:r>
              <a:rPr lang="nl-BE" dirty="0"/>
              <a:t>zelf</a:t>
            </a:r>
            <a:endParaRPr lang="nl-BE" dirty="0"/>
          </a:p>
          <a:p>
            <a:r>
              <a:rPr lang="nl-BE" dirty="0"/>
              <a:t>Probleemoplossend</a:t>
            </a:r>
          </a:p>
        </p:txBody>
      </p:sp>
      <p:sp>
        <p:nvSpPr>
          <p:cNvPr id="8" name="Circular Arrow 7"/>
          <p:cNvSpPr/>
          <p:nvPr/>
        </p:nvSpPr>
        <p:spPr>
          <a:xfrm>
            <a:off x="1919536" y="3140968"/>
            <a:ext cx="936552" cy="1080120"/>
          </a:xfrm>
          <a:prstGeom prst="circularArrow">
            <a:avLst>
              <a:gd name="adj1" fmla="val 19067"/>
              <a:gd name="adj2" fmla="val 1842100"/>
              <a:gd name="adj3" fmla="val 19310188"/>
              <a:gd name="adj4" fmla="val 2381416"/>
              <a:gd name="adj5" fmla="val 2215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18" name="TextBox 17"/>
          <p:cNvSpPr txBox="1"/>
          <p:nvPr/>
        </p:nvSpPr>
        <p:spPr>
          <a:xfrm>
            <a:off x="2009950" y="3450196"/>
            <a:ext cx="269626" cy="461665"/>
          </a:xfrm>
          <a:prstGeom prst="rect">
            <a:avLst/>
          </a:prstGeom>
          <a:noFill/>
        </p:spPr>
        <p:txBody>
          <a:bodyPr wrap="none" rtlCol="0">
            <a:spAutoFit/>
          </a:bodyPr>
          <a:lstStyle/>
          <a:p>
            <a:r>
              <a:rPr lang="nl-BE" sz="2400" dirty="0"/>
              <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13</a:t>
            </a:fld>
            <a:endParaRPr lang="nl-NL"/>
          </a:p>
        </p:txBody>
      </p:sp>
    </p:spTree>
    <p:extLst>
      <p:ext uri="{BB962C8B-B14F-4D97-AF65-F5344CB8AC3E}">
        <p14:creationId xmlns:p14="http://schemas.microsoft.com/office/powerpoint/2010/main" val="45813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b="1"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418553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BE" sz="2800" dirty="0" smtClean="0"/>
              <a:t>Tegemoet komen aan noden van meisjes: “hoe kan ik de maatschappij/de mens hiermee vooruit helpen?”</a:t>
            </a:r>
          </a:p>
          <a:p>
            <a:r>
              <a:rPr lang="nl-BE" sz="2800" dirty="0" smtClean="0"/>
              <a:t>Biomedische applicaties spreken aan</a:t>
            </a:r>
          </a:p>
          <a:p>
            <a:r>
              <a:rPr lang="nl-BE" sz="2800" dirty="0" smtClean="0"/>
              <a:t>Relevant voor zieke en gezonde mensen</a:t>
            </a:r>
          </a:p>
          <a:p>
            <a:r>
              <a:rPr lang="nl-BE" sz="2800" dirty="0" smtClean="0"/>
              <a:t>Gekoppeld aan eigen leefwereld: </a:t>
            </a:r>
          </a:p>
          <a:p>
            <a:pPr lvl="1"/>
            <a:r>
              <a:rPr lang="nl-BE" sz="2800" dirty="0" smtClean="0"/>
              <a:t>smartphone</a:t>
            </a:r>
          </a:p>
          <a:p>
            <a:pPr lvl="1"/>
            <a:r>
              <a:rPr lang="nl-BE" sz="2800" dirty="0" smtClean="0"/>
              <a:t>digitale media</a:t>
            </a:r>
          </a:p>
          <a:p>
            <a:pPr lvl="1"/>
            <a:r>
              <a:rPr lang="nl-BE" sz="2800" dirty="0" smtClean="0"/>
              <a:t>kostenefficiënt</a:t>
            </a:r>
            <a:endParaRPr lang="nl-BE" sz="28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el 4"/>
          <p:cNvSpPr>
            <a:spLocks noGrp="1"/>
          </p:cNvSpPr>
          <p:nvPr>
            <p:ph type="title"/>
          </p:nvPr>
        </p:nvSpPr>
        <p:spPr/>
        <p:txBody>
          <a:bodyPr>
            <a:normAutofit fontScale="90000"/>
          </a:bodyPr>
          <a:lstStyle/>
          <a:p>
            <a:r>
              <a:rPr lang="nl-BE" dirty="0" smtClean="0"/>
              <a:t>Maatschappelijke relevantie van technologie aantonen</a:t>
            </a:r>
            <a:endParaRPr lang="nl-BE" dirty="0"/>
          </a:p>
        </p:txBody>
      </p:sp>
    </p:spTree>
    <p:extLst>
      <p:ext uri="{BB962C8B-B14F-4D97-AF65-F5344CB8AC3E}">
        <p14:creationId xmlns:p14="http://schemas.microsoft.com/office/powerpoint/2010/main" val="262365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In dit project...</a:t>
            </a:r>
            <a:endParaRPr lang="nl-BE" dirty="0"/>
          </a:p>
        </p:txBody>
      </p:sp>
      <p:sp>
        <p:nvSpPr>
          <p:cNvPr id="3" name="Content Placeholder 2"/>
          <p:cNvSpPr>
            <a:spLocks noGrp="1"/>
          </p:cNvSpPr>
          <p:nvPr>
            <p:ph idx="1"/>
          </p:nvPr>
        </p:nvSpPr>
        <p:spPr>
          <a:xfrm>
            <a:off x="2064000" y="1700808"/>
            <a:ext cx="5832200" cy="4077191"/>
          </a:xfrm>
        </p:spPr>
        <p:txBody>
          <a:bodyPr>
            <a:normAutofit/>
          </a:bodyPr>
          <a:lstStyle/>
          <a:p>
            <a:pPr marL="0" indent="0">
              <a:buNone/>
            </a:pPr>
            <a:r>
              <a:rPr lang="nl-BE" dirty="0" smtClean="0"/>
              <a:t>... </a:t>
            </a:r>
            <a:r>
              <a:rPr lang="nl-BE" dirty="0" smtClean="0"/>
              <a:t>leren de leerlingen </a:t>
            </a:r>
            <a:r>
              <a:rPr lang="nl-BE" dirty="0" smtClean="0"/>
              <a:t>ZELF</a:t>
            </a:r>
            <a:r>
              <a:rPr lang="nl-BE" dirty="0" smtClean="0"/>
              <a:t> smartphone-apps maken</a:t>
            </a:r>
          </a:p>
          <a:p>
            <a:pPr marL="0" indent="0">
              <a:buNone/>
            </a:pPr>
            <a:endParaRPr lang="nl-BE" dirty="0" smtClean="0"/>
          </a:p>
          <a:p>
            <a:pPr marL="0" indent="0">
              <a:buNone/>
            </a:pPr>
            <a:r>
              <a:rPr lang="nl-BE" dirty="0" smtClean="0"/>
              <a:t>… ontdekken leerlingen de basisprincipes achter digitale afbeeldingen en video</a:t>
            </a:r>
          </a:p>
          <a:p>
            <a:pPr marL="0" indent="0">
              <a:buNone/>
            </a:pPr>
            <a:endParaRPr lang="nl-BE" dirty="0" smtClean="0"/>
          </a:p>
          <a:p>
            <a:pPr marL="0" indent="0">
              <a:buNone/>
            </a:pPr>
            <a:r>
              <a:rPr lang="nl-BE" dirty="0" smtClean="0"/>
              <a:t>… reflecteren leerlingen zelf kritisch over hun ontwikkelde applicatie</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a:t>
            </a:fld>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157" y="1700808"/>
            <a:ext cx="5154333" cy="2899312"/>
          </a:xfrm>
          <a:prstGeom prst="rect">
            <a:avLst/>
          </a:prstGeom>
        </p:spPr>
      </p:pic>
    </p:spTree>
    <p:extLst>
      <p:ext uri="{BB962C8B-B14F-4D97-AF65-F5344CB8AC3E}">
        <p14:creationId xmlns:p14="http://schemas.microsoft.com/office/powerpoint/2010/main" val="309181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b="1"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404591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BE" dirty="0" smtClean="0"/>
              <a:t>Bedoeling tijdens reguliere lessen in te plannen</a:t>
            </a:r>
          </a:p>
          <a:p>
            <a:r>
              <a:rPr lang="nl-BE" dirty="0" smtClean="0"/>
              <a:t>Geen materiaal uit te lenen</a:t>
            </a:r>
          </a:p>
          <a:p>
            <a:pPr lvl="1"/>
            <a:r>
              <a:rPr lang="nl-BE" dirty="0" smtClean="0"/>
              <a:t>Hoeft niet tijdens 1 halve of hele dag, maar kan over verschillende lesuren en –weken gespreid worden</a:t>
            </a:r>
          </a:p>
          <a:p>
            <a:r>
              <a:rPr lang="nl-BE" dirty="0" smtClean="0"/>
              <a:t>Android-smartphones (in afwachting van…)</a:t>
            </a:r>
          </a:p>
          <a:p>
            <a:r>
              <a:rPr lang="nl-BE" dirty="0" smtClean="0"/>
              <a:t>Groepswerk sterk aangemoedigd</a:t>
            </a:r>
          </a:p>
          <a:p>
            <a:r>
              <a:rPr lang="nl-BE" dirty="0" smtClean="0"/>
              <a:t>Leerkracht is begeleider, monitoraat KU Leuven in Gent als aanspreekpunt in testfase</a:t>
            </a:r>
          </a:p>
          <a:p>
            <a:r>
              <a:rPr lang="nl-BE" dirty="0" smtClean="0"/>
              <a:t>Alle feedback is meer dan welkom</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el 4"/>
          <p:cNvSpPr>
            <a:spLocks noGrp="1"/>
          </p:cNvSpPr>
          <p:nvPr>
            <p:ph type="title"/>
          </p:nvPr>
        </p:nvSpPr>
        <p:spPr/>
        <p:txBody>
          <a:bodyPr/>
          <a:lstStyle/>
          <a:p>
            <a:r>
              <a:rPr lang="nl-BE" dirty="0" smtClean="0"/>
              <a:t>Doorlopen project en modules </a:t>
            </a:r>
            <a:endParaRPr lang="nl-BE" dirty="0"/>
          </a:p>
        </p:txBody>
      </p:sp>
    </p:spTree>
    <p:extLst>
      <p:ext uri="{BB962C8B-B14F-4D97-AF65-F5344CB8AC3E}">
        <p14:creationId xmlns:p14="http://schemas.microsoft.com/office/powerpoint/2010/main" val="233783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b="1"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262320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b="1"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135591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3200" dirty="0" smtClean="0"/>
              <a:t>Motivatie</a:t>
            </a:r>
          </a:p>
          <a:p>
            <a:pPr lvl="1"/>
            <a:r>
              <a:rPr lang="nl-NL" sz="3200" dirty="0" smtClean="0"/>
              <a:t>Hart </a:t>
            </a:r>
            <a:r>
              <a:rPr lang="nl-NL" sz="3200" dirty="0"/>
              <a:t>= vitaal orgaan dat bloed rondpompt in je lichaam</a:t>
            </a:r>
          </a:p>
          <a:p>
            <a:pPr lvl="1"/>
            <a:r>
              <a:rPr lang="nl-NL" sz="3200" dirty="0"/>
              <a:t>Hartslag: veroorzaakt door samentrekken van je hart</a:t>
            </a:r>
          </a:p>
          <a:p>
            <a:pPr lvl="1"/>
            <a:r>
              <a:rPr lang="nl-NL" sz="3200" dirty="0"/>
              <a:t>Hartslag mag niet te hoog zijn</a:t>
            </a:r>
          </a:p>
          <a:p>
            <a:pPr lvl="2"/>
            <a:r>
              <a:rPr lang="nl-NL" sz="2800" dirty="0"/>
              <a:t>Gevaarlijk tijdens sporten</a:t>
            </a:r>
          </a:p>
          <a:p>
            <a:pPr lvl="2"/>
            <a:r>
              <a:rPr lang="nl-NL" sz="2800" dirty="0"/>
              <a:t>Aandoening: overactieve schildklier, bloedarmoede, bloedverlies, longaandoening, …</a:t>
            </a:r>
          </a:p>
          <a:p>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el 4"/>
          <p:cNvSpPr>
            <a:spLocks noGrp="1"/>
          </p:cNvSpPr>
          <p:nvPr>
            <p:ph type="title"/>
          </p:nvPr>
        </p:nvSpPr>
        <p:spPr/>
        <p:txBody>
          <a:bodyPr/>
          <a:lstStyle/>
          <a:p>
            <a:r>
              <a:rPr lang="nl-NL" dirty="0" smtClean="0"/>
              <a:t>Module 1: Inleiding</a:t>
            </a:r>
            <a:endParaRPr lang="nl-BE" dirty="0"/>
          </a:p>
        </p:txBody>
      </p:sp>
    </p:spTree>
    <p:extLst>
      <p:ext uri="{BB962C8B-B14F-4D97-AF65-F5344CB8AC3E}">
        <p14:creationId xmlns:p14="http://schemas.microsoft.com/office/powerpoint/2010/main" val="2319328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el 4"/>
          <p:cNvSpPr>
            <a:spLocks noGrp="1"/>
          </p:cNvSpPr>
          <p:nvPr>
            <p:ph type="title"/>
          </p:nvPr>
        </p:nvSpPr>
        <p:spPr>
          <a:xfrm>
            <a:off x="513000" y="0"/>
            <a:ext cx="11041200" cy="1152000"/>
          </a:xfrm>
        </p:spPr>
        <p:txBody>
          <a:bodyPr/>
          <a:lstStyle/>
          <a:p>
            <a:r>
              <a:rPr lang="nl-NL" dirty="0"/>
              <a:t>Module 1: </a:t>
            </a:r>
            <a:r>
              <a:rPr lang="nl-NL" dirty="0" smtClean="0"/>
              <a:t>Inleiding: hartslag meten</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56" y="1245585"/>
            <a:ext cx="3216381" cy="2953987"/>
          </a:xfrm>
          <a:prstGeom prst="rect">
            <a:avLst/>
          </a:prstGeom>
        </p:spPr>
      </p:pic>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556" y="1994574"/>
            <a:ext cx="6736691" cy="440999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600" y="917139"/>
            <a:ext cx="4152980" cy="2545753"/>
          </a:xfrm>
          <a:prstGeom prst="rect">
            <a:avLst/>
          </a:prstGeom>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246" y="2643447"/>
            <a:ext cx="2919351" cy="3433156"/>
          </a:xfrm>
          <a:prstGeom prst="rect">
            <a:avLst/>
          </a:prstGeom>
        </p:spPr>
      </p:pic>
    </p:spTree>
    <p:extLst>
      <p:ext uri="{BB962C8B-B14F-4D97-AF65-F5344CB8AC3E}">
        <p14:creationId xmlns:p14="http://schemas.microsoft.com/office/powerpoint/2010/main" val="414728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350" y="1112919"/>
            <a:ext cx="2433804" cy="5097081"/>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el 4"/>
          <p:cNvSpPr>
            <a:spLocks noGrp="1"/>
          </p:cNvSpPr>
          <p:nvPr>
            <p:ph type="title"/>
          </p:nvPr>
        </p:nvSpPr>
        <p:spPr/>
        <p:txBody>
          <a:bodyPr/>
          <a:lstStyle/>
          <a:p>
            <a:r>
              <a:rPr lang="nl-NL" dirty="0" smtClean="0"/>
              <a:t>Module 1: Inleiding: overzicht project</a:t>
            </a:r>
            <a:endParaRPr lang="nl-BE"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211" y="2597281"/>
            <a:ext cx="501411" cy="681606"/>
          </a:xfrm>
          <a:prstGeom prst="rect">
            <a:avLst/>
          </a:prstGeom>
        </p:spPr>
      </p:pic>
      <p:pic>
        <p:nvPicPr>
          <p:cNvPr id="8" name="Afbeelding 7"/>
          <p:cNvPicPr>
            <a:picLocks noChangeAspect="1"/>
          </p:cNvPicPr>
          <p:nvPr/>
        </p:nvPicPr>
        <p:blipFill>
          <a:blip r:embed="rId4"/>
          <a:stretch>
            <a:fillRect/>
          </a:stretch>
        </p:blipFill>
        <p:spPr>
          <a:xfrm>
            <a:off x="3786154" y="1524986"/>
            <a:ext cx="8511626" cy="3807257"/>
          </a:xfrm>
          <a:prstGeom prst="rect">
            <a:avLst/>
          </a:prstGeom>
        </p:spPr>
      </p:pic>
      <p:pic>
        <p:nvPicPr>
          <p:cNvPr id="9" name="Afbeelding 8"/>
          <p:cNvPicPr>
            <a:picLocks noChangeAspect="1"/>
          </p:cNvPicPr>
          <p:nvPr/>
        </p:nvPicPr>
        <p:blipFill>
          <a:blip r:embed="rId5"/>
          <a:stretch>
            <a:fillRect/>
          </a:stretch>
        </p:blipFill>
        <p:spPr>
          <a:xfrm>
            <a:off x="500754" y="3428614"/>
            <a:ext cx="1574843" cy="1234068"/>
          </a:xfrm>
          <a:prstGeom prst="rect">
            <a:avLst/>
          </a:prstGeom>
        </p:spPr>
      </p:pic>
    </p:spTree>
    <p:extLst>
      <p:ext uri="{BB962C8B-B14F-4D97-AF65-F5344CB8AC3E}">
        <p14:creationId xmlns:p14="http://schemas.microsoft.com/office/powerpoint/2010/main" val="20845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Hoeveel pieken?</a:t>
            </a:r>
          </a:p>
          <a:p>
            <a:r>
              <a:rPr lang="nl-NL" dirty="0" smtClean="0"/>
              <a:t>Hoeveel seconden?</a:t>
            </a:r>
          </a:p>
          <a:p>
            <a:r>
              <a:rPr lang="nl-NL" dirty="0" smtClean="0"/>
              <a:t>Wat is de hartslag?</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el 4"/>
          <p:cNvSpPr>
            <a:spLocks noGrp="1"/>
          </p:cNvSpPr>
          <p:nvPr>
            <p:ph type="title"/>
          </p:nvPr>
        </p:nvSpPr>
        <p:spPr/>
        <p:txBody>
          <a:bodyPr/>
          <a:lstStyle/>
          <a:p>
            <a:endParaRPr lang="nl-BE" dirty="0"/>
          </a:p>
        </p:txBody>
      </p:sp>
      <p:pic>
        <p:nvPicPr>
          <p:cNvPr id="6" name="Tijdelijke aanduiding voor inhou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99" y="914400"/>
            <a:ext cx="8427085" cy="5083343"/>
          </a:xfrm>
          <a:prstGeom prst="rect">
            <a:avLst/>
          </a:prstGeom>
        </p:spPr>
      </p:pic>
    </p:spTree>
    <p:extLst>
      <p:ext uri="{BB962C8B-B14F-4D97-AF65-F5344CB8AC3E}">
        <p14:creationId xmlns:p14="http://schemas.microsoft.com/office/powerpoint/2010/main" val="3371593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nl-BE"/>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el 4"/>
          <p:cNvSpPr>
            <a:spLocks noGrp="1"/>
          </p:cNvSpPr>
          <p:nvPr>
            <p:ph type="title"/>
          </p:nvPr>
        </p:nvSpPr>
        <p:spPr/>
        <p:txBody>
          <a:bodyPr/>
          <a:lstStyle/>
          <a:p>
            <a:r>
              <a:rPr lang="nl-BE" dirty="0" smtClean="0"/>
              <a:t>Demo werkende hartslagmeter-app</a:t>
            </a:r>
            <a:endParaRPr lang="nl-BE" dirty="0"/>
          </a:p>
        </p:txBody>
      </p:sp>
    </p:spTree>
    <p:extLst>
      <p:ext uri="{BB962C8B-B14F-4D97-AF65-F5344CB8AC3E}">
        <p14:creationId xmlns:p14="http://schemas.microsoft.com/office/powerpoint/2010/main" val="298593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b="1" dirty="0" smtClean="0"/>
              <a:t>Apps maken met App </a:t>
            </a:r>
            <a:r>
              <a:rPr lang="nl-NL" sz="3200" b="1" dirty="0" err="1" smtClean="0"/>
              <a:t>Inventor</a:t>
            </a:r>
            <a:r>
              <a:rPr lang="nl-NL" sz="3200" b="1"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406756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Inloggen op computer:</a:t>
            </a:r>
          </a:p>
          <a:p>
            <a:pPr lvl="1"/>
            <a:r>
              <a:rPr lang="nl-NL" dirty="0" smtClean="0"/>
              <a:t>Login</a:t>
            </a:r>
            <a:r>
              <a:rPr lang="nl-NL" dirty="0" smtClean="0"/>
              <a:t>:		.\it2studentii</a:t>
            </a:r>
            <a:endParaRPr lang="nl-NL" dirty="0" smtClean="0"/>
          </a:p>
          <a:p>
            <a:pPr lvl="1"/>
            <a:r>
              <a:rPr lang="nl-NL" dirty="0" smtClean="0"/>
              <a:t>Wachtwoord: </a:t>
            </a:r>
            <a:r>
              <a:rPr lang="nl-NL" dirty="0" smtClean="0"/>
              <a:t>	Student2020</a:t>
            </a:r>
            <a:endParaRPr lang="nl-NL" dirty="0" smtClean="0"/>
          </a:p>
          <a:p>
            <a:r>
              <a:rPr lang="nl-NL" dirty="0" smtClean="0"/>
              <a:t>Wifi toegang:</a:t>
            </a:r>
          </a:p>
          <a:p>
            <a:pPr lvl="1"/>
            <a:r>
              <a:rPr lang="nl-NL" dirty="0" smtClean="0"/>
              <a:t>Login</a:t>
            </a:r>
            <a:r>
              <a:rPr lang="nl-NL" dirty="0" smtClean="0"/>
              <a:t>:		md30731@odisee.be</a:t>
            </a:r>
            <a:endParaRPr lang="nl-NL" dirty="0" smtClean="0"/>
          </a:p>
          <a:p>
            <a:pPr lvl="1"/>
            <a:r>
              <a:rPr lang="nl-NL" dirty="0" smtClean="0"/>
              <a:t>Wachtwoord</a:t>
            </a:r>
            <a:r>
              <a:rPr lang="nl-NL" dirty="0" smtClean="0"/>
              <a:t>:	Harusio6</a:t>
            </a:r>
            <a:endParaRPr lang="nl-NL" dirty="0" smtClean="0"/>
          </a:p>
          <a:p>
            <a:pPr marL="0" indent="0">
              <a:buNone/>
            </a:pP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el 4"/>
          <p:cNvSpPr>
            <a:spLocks noGrp="1"/>
          </p:cNvSpPr>
          <p:nvPr>
            <p:ph type="title"/>
          </p:nvPr>
        </p:nvSpPr>
        <p:spPr/>
        <p:txBody>
          <a:bodyPr/>
          <a:lstStyle/>
          <a:p>
            <a:r>
              <a:rPr lang="nl-NL" dirty="0" smtClean="0"/>
              <a:t>Inleiding MIT App </a:t>
            </a:r>
            <a:r>
              <a:rPr lang="nl-NL" dirty="0" err="1" smtClean="0"/>
              <a:t>Inventor</a:t>
            </a:r>
            <a:r>
              <a:rPr lang="nl-NL" dirty="0" smtClean="0"/>
              <a:t> 2		</a:t>
            </a:r>
            <a:endParaRPr lang="nl-BE" dirty="0"/>
          </a:p>
        </p:txBody>
      </p:sp>
    </p:spTree>
    <p:extLst>
      <p:ext uri="{BB962C8B-B14F-4D97-AF65-F5344CB8AC3E}">
        <p14:creationId xmlns:p14="http://schemas.microsoft.com/office/powerpoint/2010/main" val="1813472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Twee views: </a:t>
            </a:r>
          </a:p>
          <a:p>
            <a:pPr lvl="1"/>
            <a:r>
              <a:rPr lang="nl-NL" dirty="0" smtClean="0"/>
              <a:t>Designer (knoppen, labels, … ): dingen die op het scherm staan</a:t>
            </a:r>
          </a:p>
          <a:p>
            <a:pPr lvl="1"/>
            <a:r>
              <a:rPr lang="nl-NL" dirty="0" smtClean="0"/>
              <a:t>Blocks: functionaliteit:</a:t>
            </a:r>
          </a:p>
          <a:p>
            <a:pPr lvl="2"/>
            <a:r>
              <a:rPr lang="nl-NL" dirty="0" smtClean="0"/>
              <a:t>Als </a:t>
            </a:r>
            <a:r>
              <a:rPr lang="nl-NL" dirty="0" err="1" smtClean="0"/>
              <a:t>knopX</a:t>
            </a:r>
            <a:r>
              <a:rPr lang="nl-NL" dirty="0" smtClean="0"/>
              <a:t> aangeklikt wordt, moet een tekst verschijnen</a:t>
            </a:r>
          </a:p>
          <a:p>
            <a:pPr lvl="2"/>
            <a:r>
              <a:rPr lang="nl-NL" dirty="0" smtClean="0"/>
              <a:t>Als de GSM schudt, moet een geluidje afgespeeld worden</a:t>
            </a:r>
          </a:p>
          <a:p>
            <a:pPr lvl="2"/>
            <a:r>
              <a:rPr lang="nl-NL" dirty="0" smtClean="0"/>
              <a:t>…</a:t>
            </a:r>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el 4"/>
          <p:cNvSpPr>
            <a:spLocks noGrp="1"/>
          </p:cNvSpPr>
          <p:nvPr>
            <p:ph type="title"/>
          </p:nvPr>
        </p:nvSpPr>
        <p:spPr/>
        <p:txBody>
          <a:bodyPr/>
          <a:lstStyle/>
          <a:p>
            <a:r>
              <a:rPr lang="nl-NL" dirty="0" smtClean="0"/>
              <a:t>MIT App </a:t>
            </a:r>
            <a:r>
              <a:rPr lang="nl-NL" dirty="0" err="1" smtClean="0"/>
              <a:t>Inventor</a:t>
            </a:r>
            <a:r>
              <a:rPr lang="nl-NL" dirty="0" smtClean="0"/>
              <a:t> 2	</a:t>
            </a:r>
            <a:endParaRPr lang="nl-BE" dirty="0"/>
          </a:p>
        </p:txBody>
      </p:sp>
    </p:spTree>
    <p:extLst>
      <p:ext uri="{BB962C8B-B14F-4D97-AF65-F5344CB8AC3E}">
        <p14:creationId xmlns:p14="http://schemas.microsoft.com/office/powerpoint/2010/main" val="2988678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b="1"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845463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191" y="1359036"/>
            <a:ext cx="11828818" cy="4384903"/>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el 4"/>
          <p:cNvSpPr>
            <a:spLocks noGrp="1"/>
          </p:cNvSpPr>
          <p:nvPr>
            <p:ph type="title"/>
          </p:nvPr>
        </p:nvSpPr>
        <p:spPr/>
        <p:txBody>
          <a:bodyPr/>
          <a:lstStyle/>
          <a:p>
            <a:r>
              <a:rPr lang="nl-NL" dirty="0" smtClean="0"/>
              <a:t>Digitale afbeeldingen</a:t>
            </a:r>
            <a:endParaRPr lang="nl-BE" dirty="0"/>
          </a:p>
        </p:txBody>
      </p:sp>
    </p:spTree>
    <p:extLst>
      <p:ext uri="{BB962C8B-B14F-4D97-AF65-F5344CB8AC3E}">
        <p14:creationId xmlns:p14="http://schemas.microsoft.com/office/powerpoint/2010/main" val="578461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2000" dirty="0" smtClean="0">
                <a:hlinkClick r:id="rId2"/>
              </a:rPr>
              <a:t>Filmpje</a:t>
            </a:r>
            <a:endParaRPr lang="nl-NL" sz="2000" dirty="0" smtClean="0"/>
          </a:p>
          <a:p>
            <a:r>
              <a:rPr lang="nl-NL" sz="2000" dirty="0" smtClean="0"/>
              <a:t>Opleidingen aangeboden in Gent</a:t>
            </a:r>
          </a:p>
          <a:p>
            <a:pPr lvl="1"/>
            <a:r>
              <a:rPr lang="nl-NL" sz="2000" dirty="0" smtClean="0"/>
              <a:t>Industrieel ingenieur</a:t>
            </a:r>
          </a:p>
          <a:p>
            <a:pPr lvl="1"/>
            <a:r>
              <a:rPr lang="nl-NL" sz="2000" dirty="0" smtClean="0"/>
              <a:t>Architectuur (Vroeger: Sint-Lucas)</a:t>
            </a:r>
          </a:p>
          <a:p>
            <a:r>
              <a:rPr lang="nl-NL" sz="2000" dirty="0" smtClean="0"/>
              <a:t>Vanuit monitoraat (Dimitri Coppens en ikzelf): STEM-projecten </a:t>
            </a:r>
          </a:p>
          <a:p>
            <a:pPr lvl="1"/>
            <a:r>
              <a:rPr lang="nl-NL" sz="2000" dirty="0" err="1" smtClean="0"/>
              <a:t>Innovation</a:t>
            </a:r>
            <a:r>
              <a:rPr lang="nl-NL" sz="2000" dirty="0" smtClean="0"/>
              <a:t> lab</a:t>
            </a:r>
          </a:p>
          <a:p>
            <a:pPr lvl="1"/>
            <a:r>
              <a:rPr lang="nl-NL" sz="2000" dirty="0" smtClean="0"/>
              <a:t>Junior college</a:t>
            </a:r>
          </a:p>
          <a:p>
            <a:pPr lvl="2"/>
            <a:r>
              <a:rPr lang="nl-NL" sz="1800" dirty="0" smtClean="0"/>
              <a:t>Modules</a:t>
            </a:r>
          </a:p>
          <a:p>
            <a:pPr lvl="2"/>
            <a:r>
              <a:rPr lang="nl-NL" sz="1800" dirty="0" smtClean="0"/>
              <a:t>Junior college dag</a:t>
            </a:r>
          </a:p>
          <a:p>
            <a:pPr lvl="1"/>
            <a:r>
              <a:rPr lang="nl-NL" sz="2000" dirty="0" smtClean="0"/>
              <a:t>STEM </a:t>
            </a:r>
            <a:r>
              <a:rPr lang="nl-NL" sz="2000" dirty="0" err="1" smtClean="0"/>
              <a:t>challenge</a:t>
            </a:r>
            <a:endParaRPr lang="nl-NL" sz="2000" dirty="0" smtClean="0"/>
          </a:p>
          <a:p>
            <a:r>
              <a:rPr lang="nl-NL" sz="2000" dirty="0" smtClean="0"/>
              <a:t>Dienstverlening aan STEM-leerkrachten: bv ondersteuning </a:t>
            </a:r>
            <a:r>
              <a:rPr lang="nl-NL" sz="2000" dirty="0" err="1" smtClean="0"/>
              <a:t>Arduino</a:t>
            </a:r>
            <a:r>
              <a:rPr lang="nl-NL" sz="2000" dirty="0" smtClean="0"/>
              <a:t>, …</a:t>
            </a:r>
          </a:p>
          <a:p>
            <a:pPr lvl="2"/>
            <a:endParaRPr lang="nl-BE" sz="18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a:t>
            </a:fld>
            <a:endParaRPr lang="nl-NL"/>
          </a:p>
        </p:txBody>
      </p:sp>
      <p:sp>
        <p:nvSpPr>
          <p:cNvPr id="5" name="Titel 4"/>
          <p:cNvSpPr>
            <a:spLocks noGrp="1"/>
          </p:cNvSpPr>
          <p:nvPr>
            <p:ph type="title"/>
          </p:nvPr>
        </p:nvSpPr>
        <p:spPr/>
        <p:txBody>
          <a:bodyPr>
            <a:normAutofit fontScale="90000"/>
          </a:bodyPr>
          <a:lstStyle/>
          <a:p>
            <a:r>
              <a:rPr lang="nl-NL" dirty="0" smtClean="0"/>
              <a:t>Welkom op de technologiecampus van KU Leuven in Gent</a:t>
            </a:r>
            <a:endParaRPr lang="nl-BE" dirty="0"/>
          </a:p>
        </p:txBody>
      </p:sp>
    </p:spTree>
    <p:extLst>
      <p:ext uri="{BB962C8B-B14F-4D97-AF65-F5344CB8AC3E}">
        <p14:creationId xmlns:p14="http://schemas.microsoft.com/office/powerpoint/2010/main" val="220012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el 4"/>
          <p:cNvSpPr>
            <a:spLocks noGrp="1"/>
          </p:cNvSpPr>
          <p:nvPr>
            <p:ph type="title"/>
          </p:nvPr>
        </p:nvSpPr>
        <p:spPr/>
        <p:txBody>
          <a:bodyPr/>
          <a:lstStyle/>
          <a:p>
            <a:endParaRPr lang="nl-BE" dirty="0"/>
          </a:p>
        </p:txBody>
      </p:sp>
      <p:pic>
        <p:nvPicPr>
          <p:cNvPr id="7" name="Tijdelijke aanduiding voor inhoud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8" y="207036"/>
            <a:ext cx="8430646" cy="5912777"/>
          </a:xfrm>
        </p:spPr>
      </p:pic>
    </p:spTree>
    <p:extLst>
      <p:ext uri="{BB962C8B-B14F-4D97-AF65-F5344CB8AC3E}">
        <p14:creationId xmlns:p14="http://schemas.microsoft.com/office/powerpoint/2010/main" val="2354211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288" y="599090"/>
            <a:ext cx="7946553" cy="6119813"/>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el 4"/>
          <p:cNvSpPr>
            <a:spLocks noGrp="1"/>
          </p:cNvSpPr>
          <p:nvPr>
            <p:ph type="title"/>
          </p:nvPr>
        </p:nvSpPr>
        <p:spPr/>
        <p:txBody>
          <a:bodyPr/>
          <a:lstStyle/>
          <a:p>
            <a:r>
              <a:rPr lang="nl-NL" dirty="0" smtClean="0"/>
              <a:t>Digitale video</a:t>
            </a:r>
            <a:endParaRPr lang="nl-BE" dirty="0"/>
          </a:p>
        </p:txBody>
      </p:sp>
    </p:spTree>
    <p:extLst>
      <p:ext uri="{BB962C8B-B14F-4D97-AF65-F5344CB8AC3E}">
        <p14:creationId xmlns:p14="http://schemas.microsoft.com/office/powerpoint/2010/main" val="2155353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b="1"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805897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78" y="1040218"/>
            <a:ext cx="7596980" cy="5695564"/>
          </a:xfrm>
          <a:prstGeom prst="rect">
            <a:avLst/>
          </a:prstGeom>
        </p:spPr>
      </p:pic>
      <p:sp>
        <p:nvSpPr>
          <p:cNvPr id="8" name="Tijdelijke aanduiding voor inhoud 7"/>
          <p:cNvSpPr>
            <a:spLocks noGrp="1"/>
          </p:cNvSpPr>
          <p:nvPr>
            <p:ph idx="1"/>
          </p:nvPr>
        </p:nvSpPr>
        <p:spPr/>
        <p:txBody>
          <a:bodyPr/>
          <a:lstStyle/>
          <a:p>
            <a:endParaRPr lang="nl-BE" dirty="0"/>
          </a:p>
        </p:txBody>
      </p:sp>
    </p:spTree>
    <p:extLst>
      <p:ext uri="{BB962C8B-B14F-4D97-AF65-F5344CB8AC3E}">
        <p14:creationId xmlns:p14="http://schemas.microsoft.com/office/powerpoint/2010/main" val="1436577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530" y="1013372"/>
            <a:ext cx="7576319" cy="5680074"/>
          </a:xfrm>
        </p:spPr>
      </p:pic>
    </p:spTree>
    <p:extLst>
      <p:ext uri="{BB962C8B-B14F-4D97-AF65-F5344CB8AC3E}">
        <p14:creationId xmlns:p14="http://schemas.microsoft.com/office/powerpoint/2010/main" val="3024664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0366" y="1160851"/>
            <a:ext cx="7401779" cy="5549219"/>
          </a:xfrm>
        </p:spPr>
      </p:pic>
    </p:spTree>
    <p:extLst>
      <p:ext uri="{BB962C8B-B14F-4D97-AF65-F5344CB8AC3E}">
        <p14:creationId xmlns:p14="http://schemas.microsoft.com/office/powerpoint/2010/main" val="409841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b="1"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3720058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b="1" dirty="0" smtClean="0"/>
              <a:t>Experimenteren met de app</a:t>
            </a:r>
            <a:endParaRPr lang="nl-BE" sz="3200" b="1"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237141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656000"/>
            <a:ext cx="7653600" cy="4464000"/>
          </a:xfrm>
        </p:spPr>
        <p:txBody>
          <a:bodyPr>
            <a:normAutofit/>
          </a:bodyPr>
          <a:lstStyle/>
          <a:p>
            <a:r>
              <a:rPr lang="nl-NL" dirty="0"/>
              <a:t>Ga naar: </a:t>
            </a:r>
            <a:r>
              <a:rPr lang="nl-NL" dirty="0" smtClean="0">
                <a:hlinkClick r:id="rId2"/>
              </a:rPr>
              <a:t>https</a:t>
            </a:r>
            <a:r>
              <a:rPr lang="nl-NL" dirty="0">
                <a:hlinkClick r:id="rId2"/>
              </a:rPr>
              <a:t>://</a:t>
            </a:r>
            <a:r>
              <a:rPr lang="nl-NL" dirty="0" smtClean="0">
                <a:hlinkClick r:id="rId2"/>
              </a:rPr>
              <a:t>www.dropbox.com/sh/9f72ruggis1tnx9/AAAgYWC_zU4A7PoG_rvjs8Ona?dl=0</a:t>
            </a:r>
            <a:endParaRPr lang="nl-NL" dirty="0" smtClean="0"/>
          </a:p>
          <a:p>
            <a:pPr marL="0" indent="0">
              <a:buNone/>
            </a:pPr>
            <a:r>
              <a:rPr lang="nl-NL" dirty="0" smtClean="0"/>
              <a:t>  OF</a:t>
            </a:r>
          </a:p>
          <a:p>
            <a:pPr marL="0" indent="0">
              <a:buNone/>
            </a:pPr>
            <a:r>
              <a:rPr lang="nl-BE" dirty="0"/>
              <a:t> </a:t>
            </a:r>
            <a:r>
              <a:rPr lang="nl-BE" dirty="0" smtClean="0"/>
              <a:t>  </a:t>
            </a:r>
            <a:r>
              <a:rPr lang="nl-BE" dirty="0" smtClean="0">
                <a:hlinkClick r:id="rId3"/>
              </a:rPr>
              <a:t>http</a:t>
            </a:r>
            <a:r>
              <a:rPr lang="nl-BE" dirty="0">
                <a:hlinkClick r:id="rId3"/>
              </a:rPr>
              <a:t>://</a:t>
            </a:r>
            <a:r>
              <a:rPr lang="nl-BE" dirty="0" smtClean="0">
                <a:hlinkClick r:id="rId3"/>
              </a:rPr>
              <a:t>bit.do/eJXAg</a:t>
            </a:r>
            <a:endParaRPr lang="nl-BE" dirty="0" smtClean="0"/>
          </a:p>
          <a:p>
            <a:pPr marL="0" indent="0">
              <a:buNone/>
            </a:pPr>
            <a:endParaRPr lang="nl-NL" dirty="0" smtClean="0"/>
          </a:p>
          <a:p>
            <a:r>
              <a:rPr lang="nl-NL" dirty="0" smtClean="0"/>
              <a:t>Smartphone/tablet: Download en installeer de app </a:t>
            </a:r>
            <a:r>
              <a:rPr lang="nl-NL" dirty="0" err="1" smtClean="0"/>
              <a:t>VideoToFrames</a:t>
            </a:r>
            <a:endParaRPr lang="nl-NL" dirty="0" smtClean="0"/>
          </a:p>
          <a:p>
            <a:r>
              <a:rPr lang="nl-NL" dirty="0" smtClean="0"/>
              <a:t>Computer: Download het bestand STEMuniversiteit_020319_startapp.aia</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el 4"/>
          <p:cNvSpPr>
            <a:spLocks noGrp="1"/>
          </p:cNvSpPr>
          <p:nvPr>
            <p:ph type="title"/>
          </p:nvPr>
        </p:nvSpPr>
        <p:spPr/>
        <p:txBody>
          <a:bodyPr/>
          <a:lstStyle/>
          <a:p>
            <a:r>
              <a:rPr lang="nl-NL" dirty="0" smtClean="0"/>
              <a:t>Opdracht	</a:t>
            </a:r>
            <a:endParaRPr lang="nl-BE" dirty="0"/>
          </a:p>
        </p:txBody>
      </p:sp>
      <p:pic>
        <p:nvPicPr>
          <p:cNvPr id="1030" name="Picture 6" descr="QR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476" y="341741"/>
            <a:ext cx="3623429" cy="362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2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Autofit/>
          </a:bodyPr>
          <a:lstStyle/>
          <a:p>
            <a:r>
              <a:rPr lang="nl-NL" sz="2800" dirty="0" smtClean="0"/>
              <a:t>Filmpje opnemen</a:t>
            </a:r>
          </a:p>
          <a:p>
            <a:r>
              <a:rPr lang="nl-NL" sz="2800" dirty="0" smtClean="0"/>
              <a:t>Filmpje opsplitsen in afbeeldingen </a:t>
            </a:r>
            <a:r>
              <a:rPr lang="nl-NL" sz="2800" dirty="0"/>
              <a:t> – noteren waar bestanden </a:t>
            </a:r>
            <a:r>
              <a:rPr lang="nl-NL" sz="2800" dirty="0" err="1"/>
              <a:t>opgeslaan</a:t>
            </a:r>
            <a:endParaRPr lang="nl-NL" sz="2800" dirty="0"/>
          </a:p>
          <a:p>
            <a:r>
              <a:rPr lang="nl-NL" sz="2800" dirty="0" smtClean="0"/>
              <a:t>Per afbeelding gemiddelde roodwaarde bepalen en opslaan</a:t>
            </a:r>
          </a:p>
          <a:p>
            <a:r>
              <a:rPr lang="nl-NL" sz="2800" dirty="0" smtClean="0"/>
              <a:t>Grafiek van gemiddelde roodwaarde </a:t>
            </a:r>
            <a:r>
              <a:rPr lang="nl-NL" sz="2800" dirty="0" err="1" smtClean="0"/>
              <a:t>i.f.v</a:t>
            </a:r>
            <a:r>
              <a:rPr lang="nl-NL" sz="2800" dirty="0" smtClean="0"/>
              <a:t>. de tijd maken</a:t>
            </a:r>
          </a:p>
          <a:p>
            <a:r>
              <a:rPr lang="nl-NL" sz="2800" dirty="0" smtClean="0"/>
              <a:t>Ruis in curve wegwerken door </a:t>
            </a:r>
            <a:r>
              <a:rPr lang="nl-NL" sz="2800" dirty="0" err="1" smtClean="0"/>
              <a:t>moving</a:t>
            </a:r>
            <a:r>
              <a:rPr lang="nl-NL" sz="2800" dirty="0" smtClean="0"/>
              <a:t> </a:t>
            </a:r>
            <a:r>
              <a:rPr lang="nl-NL" sz="2800" dirty="0" err="1" smtClean="0"/>
              <a:t>average</a:t>
            </a:r>
            <a:r>
              <a:rPr lang="nl-NL" sz="2800" dirty="0" smtClean="0"/>
              <a:t> filter</a:t>
            </a:r>
          </a:p>
          <a:p>
            <a:r>
              <a:rPr lang="nl-NL" sz="2800" dirty="0" smtClean="0"/>
              <a:t>Pieken automatisch detecteren</a:t>
            </a:r>
          </a:p>
          <a:p>
            <a:r>
              <a:rPr lang="nl-NL" sz="2800" dirty="0" smtClean="0"/>
              <a:t>Fouriertransformatie berekenen en grafiek maken</a:t>
            </a:r>
            <a:endParaRPr lang="nl-BE" sz="28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el 4"/>
          <p:cNvSpPr>
            <a:spLocks noGrp="1"/>
          </p:cNvSpPr>
          <p:nvPr>
            <p:ph type="title"/>
          </p:nvPr>
        </p:nvSpPr>
        <p:spPr/>
        <p:txBody>
          <a:bodyPr/>
          <a:lstStyle/>
          <a:p>
            <a:r>
              <a:rPr lang="nl-NL" dirty="0" smtClean="0"/>
              <a:t>Opdracht</a:t>
            </a:r>
            <a:endParaRPr lang="nl-BE" dirty="0"/>
          </a:p>
        </p:txBody>
      </p:sp>
    </p:spTree>
    <p:extLst>
      <p:ext uri="{BB962C8B-B14F-4D97-AF65-F5344CB8AC3E}">
        <p14:creationId xmlns:p14="http://schemas.microsoft.com/office/powerpoint/2010/main" val="201375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b="1" dirty="0" smtClean="0"/>
              <a:t>Kadering </a:t>
            </a:r>
            <a:r>
              <a:rPr lang="nl-NL" sz="3200" b="1" dirty="0" err="1" smtClean="0"/>
              <a:t>innovation</a:t>
            </a:r>
            <a:r>
              <a:rPr lang="nl-NL" sz="3200" b="1"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3911893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656000"/>
            <a:ext cx="6922080" cy="4464000"/>
          </a:xfrm>
        </p:spPr>
        <p:txBody>
          <a:bodyPr/>
          <a:lstStyle/>
          <a:p>
            <a:r>
              <a:rPr lang="nl-NL" dirty="0"/>
              <a:t>Ga naar:</a:t>
            </a:r>
            <a:endParaRPr lang="nl-NL" dirty="0" smtClean="0">
              <a:hlinkClick r:id="rId2"/>
            </a:endParaRPr>
          </a:p>
          <a:p>
            <a:pPr marL="457200" lvl="1" indent="0">
              <a:buNone/>
            </a:pPr>
            <a:r>
              <a:rPr lang="nl-NL" dirty="0" smtClean="0">
                <a:hlinkClick r:id="rId2"/>
              </a:rPr>
              <a:t>https</a:t>
            </a:r>
            <a:r>
              <a:rPr lang="nl-NL" dirty="0">
                <a:hlinkClick r:id="rId2"/>
              </a:rPr>
              <a:t>://</a:t>
            </a:r>
            <a:r>
              <a:rPr lang="nl-NL" dirty="0" smtClean="0">
                <a:hlinkClick r:id="rId2"/>
              </a:rPr>
              <a:t>www.dropbox.com/s/qvo5y2jticbeiqb/HartslagMonitor_Full_final.aia?dl=0</a:t>
            </a:r>
            <a:endParaRPr lang="nl-NL" dirty="0" smtClean="0"/>
          </a:p>
          <a:p>
            <a:pPr marL="457200" lvl="1" indent="0">
              <a:buNone/>
            </a:pPr>
            <a:r>
              <a:rPr lang="nl-NL" dirty="0" smtClean="0"/>
              <a:t>OF</a:t>
            </a:r>
            <a:endParaRPr lang="nl-NL" dirty="0" smtClean="0">
              <a:hlinkClick r:id="rId3"/>
            </a:endParaRPr>
          </a:p>
          <a:p>
            <a:pPr marL="457200" lvl="1" indent="0">
              <a:buNone/>
            </a:pPr>
            <a:r>
              <a:rPr lang="nl-NL" dirty="0" smtClean="0">
                <a:hlinkClick r:id="rId3"/>
              </a:rPr>
              <a:t>http</a:t>
            </a:r>
            <a:r>
              <a:rPr lang="nl-NL" dirty="0">
                <a:hlinkClick r:id="rId3"/>
              </a:rPr>
              <a:t>://</a:t>
            </a:r>
            <a:r>
              <a:rPr lang="nl-NL" dirty="0" smtClean="0">
                <a:hlinkClick r:id="rId3"/>
              </a:rPr>
              <a:t>bit.do/eJXBH</a:t>
            </a:r>
            <a:endParaRPr lang="nl-NL" dirty="0" smtClean="0"/>
          </a:p>
          <a:p>
            <a:pPr marL="0" indent="0">
              <a:buNone/>
            </a:pPr>
            <a:endParaRPr lang="nl-NL" dirty="0"/>
          </a:p>
          <a:p>
            <a:r>
              <a:rPr lang="nl-NL" dirty="0" smtClean="0"/>
              <a:t>Smartphone/tablet: Download en installeer de app </a:t>
            </a:r>
            <a:r>
              <a:rPr lang="nl-NL" dirty="0" err="1" smtClean="0"/>
              <a:t>Hartslagmonitor_Full_final.apk</a:t>
            </a:r>
            <a:endParaRPr lang="nl-BE" dirty="0" smtClean="0"/>
          </a:p>
          <a:p>
            <a:pPr marL="0" indent="0">
              <a:buNone/>
            </a:pPr>
            <a:endParaRPr lang="nl-NL" dirty="0" smtClean="0"/>
          </a:p>
          <a:p>
            <a:pPr marL="0" indent="0">
              <a:buNone/>
            </a:pPr>
            <a:endParaRPr lang="nl-NL" dirty="0" smtClean="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el 4"/>
          <p:cNvSpPr>
            <a:spLocks noGrp="1"/>
          </p:cNvSpPr>
          <p:nvPr>
            <p:ph type="title"/>
          </p:nvPr>
        </p:nvSpPr>
        <p:spPr/>
        <p:txBody>
          <a:bodyPr/>
          <a:lstStyle/>
          <a:p>
            <a:r>
              <a:rPr lang="nl-NL" dirty="0" smtClean="0"/>
              <a:t>Resultaat</a:t>
            </a:r>
            <a:endParaRPr lang="nl-BE" dirty="0"/>
          </a:p>
        </p:txBody>
      </p:sp>
      <p:pic>
        <p:nvPicPr>
          <p:cNvPr id="2050" name="Picture 2" descr="QR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8469" y="406535"/>
            <a:ext cx="3992475" cy="39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7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b="1"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2254482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InnovationLab voorbereidingen</a:t>
            </a:r>
            <a:endParaRPr lang="nl-BE" dirty="0"/>
          </a:p>
        </p:txBody>
      </p:sp>
      <p:sp>
        <p:nvSpPr>
          <p:cNvPr id="3" name="Content Placeholder 2"/>
          <p:cNvSpPr>
            <a:spLocks noGrp="1"/>
          </p:cNvSpPr>
          <p:nvPr>
            <p:ph idx="1"/>
          </p:nvPr>
        </p:nvSpPr>
        <p:spPr/>
        <p:txBody>
          <a:bodyPr/>
          <a:lstStyle/>
          <a:p>
            <a:r>
              <a:rPr lang="nl-BE" dirty="0" smtClean="0"/>
              <a:t>Reserveren PC klas (met projectiemogelijkheid)</a:t>
            </a:r>
          </a:p>
          <a:p>
            <a:r>
              <a:rPr lang="nl-BE" dirty="0" smtClean="0"/>
              <a:t>Kopieren documentatie + loginkaartjes</a:t>
            </a:r>
          </a:p>
          <a:p>
            <a:r>
              <a:rPr lang="nl-BE" dirty="0" smtClean="0"/>
              <a:t>Software-bestanden op PC </a:t>
            </a:r>
            <a:r>
              <a:rPr lang="nl-BE" dirty="0" smtClean="0"/>
              <a:t>zetten of </a:t>
            </a:r>
            <a:r>
              <a:rPr lang="nl-BE" dirty="0" err="1" smtClean="0"/>
              <a:t>downloadklaar</a:t>
            </a:r>
            <a:r>
              <a:rPr lang="nl-BE" dirty="0" smtClean="0"/>
              <a:t> maken</a:t>
            </a:r>
            <a:endParaRPr lang="nl-BE" dirty="0" smtClean="0"/>
          </a:p>
          <a:p>
            <a:pPr marL="0" indent="0">
              <a:buNone/>
            </a:pPr>
            <a:endParaRPr lang="nl-BE" dirty="0"/>
          </a:p>
          <a:p>
            <a:r>
              <a:rPr lang="nl-BE" dirty="0" smtClean="0"/>
              <a:t>Leerkracht is </a:t>
            </a:r>
            <a:r>
              <a:rPr lang="nl-BE" i="1" dirty="0" smtClean="0"/>
              <a:t>begeleider…..</a:t>
            </a:r>
          </a:p>
          <a:p>
            <a:pPr lvl="1"/>
            <a:endParaRPr lang="nl-BE" dirty="0" smtClean="0"/>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11263318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b="1" dirty="0" smtClean="0"/>
              <a:t>Afsluiter en evaluatie</a:t>
            </a:r>
            <a:endParaRPr lang="nl-BE" sz="3200" b="1"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73332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smtClean="0"/>
              <a:t>Nood aan...</a:t>
            </a:r>
            <a:endParaRPr lang="nl-BE" dirty="0"/>
          </a:p>
        </p:txBody>
      </p:sp>
      <p:grpSp>
        <p:nvGrpSpPr>
          <p:cNvPr id="6" name="Group 5"/>
          <p:cNvGrpSpPr/>
          <p:nvPr/>
        </p:nvGrpSpPr>
        <p:grpSpPr>
          <a:xfrm>
            <a:off x="1872556" y="1248098"/>
            <a:ext cx="4583485" cy="2900982"/>
            <a:chOff x="348555" y="1248098"/>
            <a:chExt cx="6795529" cy="4157166"/>
          </a:xfrm>
        </p:grpSpPr>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8555" y="2204864"/>
              <a:ext cx="678656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7522" y="1248098"/>
              <a:ext cx="6786562" cy="114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ectangle 7"/>
          <p:cNvSpPr/>
          <p:nvPr/>
        </p:nvSpPr>
        <p:spPr>
          <a:xfrm>
            <a:off x="1872555" y="1200170"/>
            <a:ext cx="4577437" cy="2948910"/>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a:xfrm>
            <a:off x="6359400" y="721576"/>
            <a:ext cx="4038600" cy="2388358"/>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1704" y="2814638"/>
            <a:ext cx="1981200" cy="40433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68008" y="3990877"/>
            <a:ext cx="3465512" cy="29130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776528" y="2606548"/>
            <a:ext cx="4248472" cy="170595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840847" y="4437113"/>
            <a:ext cx="2771800" cy="220270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grpSp>
        <p:nvGrpSpPr>
          <p:cNvPr id="15" name="Group 14"/>
          <p:cNvGrpSpPr/>
          <p:nvPr/>
        </p:nvGrpSpPr>
        <p:grpSpPr>
          <a:xfrm>
            <a:off x="3598022" y="2010034"/>
            <a:ext cx="5454352" cy="2985433"/>
            <a:chOff x="2074022" y="2010033"/>
            <a:chExt cx="5454352" cy="2985433"/>
          </a:xfrm>
        </p:grpSpPr>
        <p:sp>
          <p:nvSpPr>
            <p:cNvPr id="14" name="Rectangle 13"/>
            <p:cNvSpPr/>
            <p:nvPr/>
          </p:nvSpPr>
          <p:spPr>
            <a:xfrm>
              <a:off x="2074022" y="2010033"/>
              <a:ext cx="5454352" cy="2985433"/>
            </a:xfrm>
            <a:prstGeom prst="rect">
              <a:avLst/>
            </a:prstGeom>
            <a:solidFill>
              <a:schemeClr val="bg1"/>
            </a:solidFill>
            <a:ln w="38100" cap="sq">
              <a:solidFill>
                <a:srgbClr val="000000"/>
              </a:solidFill>
              <a:miter lim="800000"/>
              <a:headEnd/>
              <a:tailEnd/>
            </a:ln>
            <a:effectLst>
              <a:outerShdw blurRad="50800" dist="38100" dir="2700000" algn="tl" rotWithShape="0">
                <a:srgbClr val="808080">
                  <a:alpha val="42998"/>
                </a:srgbClr>
              </a:outerShdw>
            </a:effectLst>
          </p:spPr>
          <p:txBody>
            <a:bodyPr wrap="square">
              <a:spAutoFit/>
            </a:bodyPr>
            <a:lstStyle/>
            <a:p>
              <a:r>
                <a:rPr lang="nl-BE" sz="2800" dirty="0">
                  <a:latin typeface="Times New Roman" panose="02020603050405020304" pitchFamily="18" charset="0"/>
                  <a:cs typeface="Times New Roman" panose="02020603050405020304" pitchFamily="18" charset="0"/>
                </a:rPr>
                <a:t>“De wereldproblemen worden groter en complexer. De oplossingen moeten uit de wetenschap komen.”</a:t>
              </a:r>
            </a:p>
            <a:p>
              <a:pPr algn="just">
                <a:spcBef>
                  <a:spcPts val="600"/>
                </a:spcBef>
              </a:pPr>
              <a:r>
                <a:rPr lang="nl-BE" sz="1400" dirty="0">
                  <a:latin typeface="Times New Roman" panose="02020603050405020304" pitchFamily="18" charset="0"/>
                  <a:cs typeface="Times New Roman" panose="02020603050405020304" pitchFamily="18" charset="0"/>
                </a:rPr>
                <a:t>06 april 2014</a:t>
              </a:r>
            </a:p>
            <a:p>
              <a:pPr algn="just">
                <a:spcBef>
                  <a:spcPts val="600"/>
                </a:spcBef>
              </a:pPr>
              <a:endParaRPr lang="nl-BE" sz="1400" dirty="0">
                <a:latin typeface="Times New Roman" panose="02020603050405020304" pitchFamily="18" charset="0"/>
                <a:cs typeface="Times New Roman" panose="02020603050405020304" pitchFamily="18" charset="0"/>
              </a:endParaRPr>
            </a:p>
            <a:p>
              <a:pPr algn="just">
                <a:spcBef>
                  <a:spcPts val="1200"/>
                </a:spcBef>
              </a:pPr>
              <a:r>
                <a:rPr lang="nl-BE" sz="1400" dirty="0">
                  <a:latin typeface="Times New Roman" panose="02020603050405020304" pitchFamily="18" charset="0"/>
                  <a:cs typeface="Times New Roman" panose="02020603050405020304" pitchFamily="18" charset="0"/>
                </a:rPr>
                <a:t>“</a:t>
              </a:r>
              <a:r>
                <a:rPr lang="nl-BE" sz="1400" dirty="0">
                  <a:latin typeface="Times New Roman" panose="02020603050405020304" pitchFamily="18" charset="0"/>
                  <a:cs typeface="Times New Roman" panose="02020603050405020304" pitchFamily="18" charset="0"/>
                </a:rPr>
                <a:t>We zijn niet meer de techniekaandragers van vroeger. We moeten probleemeigenaren worden van de dingen die misgaan in de maatschappij en daar oplossingen voor genereren. We moeten meer maatschappelijke verantwoordelijkheid opeisen.” Ten tweede moeten onderzoeker</a:t>
              </a:r>
            </a:p>
          </p:txBody>
        </p:sp>
        <p:pic>
          <p:nvPicPr>
            <p:cNvPr id="1030" name="Picture 6"/>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004048" y="3459525"/>
              <a:ext cx="2339090" cy="54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Slide Number Placeholder 1"/>
          <p:cNvSpPr>
            <a:spLocks noGrp="1"/>
          </p:cNvSpPr>
          <p:nvPr>
            <p:ph type="sldNum" sz="quarter" idx="12"/>
          </p:nvPr>
        </p:nvSpPr>
        <p:spPr/>
        <p:txBody>
          <a:bodyPr/>
          <a:lstStyle/>
          <a:p>
            <a:fld id="{78CD8E6A-08C9-49B9-A7D5-27A98AD8C28F}" type="slidenum">
              <a:rPr lang="nl-NL" smtClean="0"/>
              <a:pPr/>
              <a:t>5</a:t>
            </a:fld>
            <a:endParaRPr lang="nl-NL"/>
          </a:p>
        </p:txBody>
      </p:sp>
    </p:spTree>
    <p:extLst>
      <p:ext uri="{BB962C8B-B14F-4D97-AF65-F5344CB8AC3E}">
        <p14:creationId xmlns:p14="http://schemas.microsoft.com/office/powerpoint/2010/main" val="29906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nodeType="afterEffect">
                                  <p:stCondLst>
                                    <p:cond delay="1000"/>
                                  </p:stCondLst>
                                  <p:childTnLst>
                                    <p:set>
                                      <p:cBhvr>
                                        <p:cTn id="19" dur="1" fill="hold">
                                          <p:stCondLst>
                                            <p:cond delay="0"/>
                                          </p:stCondLst>
                                        </p:cTn>
                                        <p:tgtEl>
                                          <p:spTgt spid="1027"/>
                                        </p:tgtEl>
                                        <p:attrNameLst>
                                          <p:attrName>style.visibility</p:attrName>
                                        </p:attrNameLst>
                                      </p:cBhvr>
                                      <p:to>
                                        <p:strVal val="visible"/>
                                      </p:to>
                                    </p:set>
                                  </p:childTnLst>
                                </p:cTn>
                              </p:par>
                            </p:childTnLst>
                          </p:cTn>
                        </p:par>
                        <p:par>
                          <p:cTn id="20" fill="hold">
                            <p:stCondLst>
                              <p:cond delay="4000"/>
                            </p:stCondLst>
                            <p:childTnLst>
                              <p:par>
                                <p:cTn id="21" presetID="1" presetClass="entr" presetSubtype="0" fill="hold" nodeType="afterEffect">
                                  <p:stCondLst>
                                    <p:cond delay="1000"/>
                                  </p:stCondLst>
                                  <p:childTnLst>
                                    <p:set>
                                      <p:cBhvr>
                                        <p:cTn id="22" dur="1" fill="hold">
                                          <p:stCondLst>
                                            <p:cond delay="0"/>
                                          </p:stCondLst>
                                        </p:cTn>
                                        <p:tgtEl>
                                          <p:spTgt spid="1028"/>
                                        </p:tgtEl>
                                        <p:attrNameLst>
                                          <p:attrName>style.visibility</p:attrName>
                                        </p:attrNameLst>
                                      </p:cBhvr>
                                      <p:to>
                                        <p:strVal val="visible"/>
                                      </p:to>
                                    </p:set>
                                  </p:childTnLst>
                                </p:cTn>
                              </p:par>
                            </p:childTnLst>
                          </p:cTn>
                        </p:par>
                        <p:par>
                          <p:cTn id="23" fill="hold">
                            <p:stCondLst>
                              <p:cond delay="5000"/>
                            </p:stCondLst>
                            <p:childTnLst>
                              <p:par>
                                <p:cTn id="24" presetID="1" presetClass="entr" presetSubtype="0" fill="hold" nodeType="afterEffect">
                                  <p:stCondLst>
                                    <p:cond delay="100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14" name="Title 1"/>
          <p:cNvSpPr>
            <a:spLocks noGrp="1"/>
          </p:cNvSpPr>
          <p:nvPr>
            <p:ph type="title"/>
          </p:nvPr>
        </p:nvSpPr>
        <p:spPr>
          <a:xfrm>
            <a:off x="2064000" y="180000"/>
            <a:ext cx="8334000" cy="900000"/>
          </a:xfrm>
        </p:spPr>
        <p:txBody>
          <a:bodyPr/>
          <a:lstStyle/>
          <a:p>
            <a:r>
              <a:rPr lang="nl-BE" dirty="0" smtClean="0"/>
              <a:t>Technologie voor de maatschappij</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6</a:t>
            </a:fld>
            <a:endParaRPr lang="nl-NL"/>
          </a:p>
        </p:txBody>
      </p:sp>
    </p:spTree>
    <p:extLst>
      <p:ext uri="{BB962C8B-B14F-4D97-AF65-F5344CB8AC3E}">
        <p14:creationId xmlns:p14="http://schemas.microsoft.com/office/powerpoint/2010/main" val="23459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STEM affiniteit &amp; passie!</a:t>
            </a:r>
            <a:endParaRPr lang="nl-BE"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31504" y="1407570"/>
            <a:ext cx="6480720" cy="49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54328" y="2204864"/>
            <a:ext cx="2550698" cy="2308324"/>
          </a:xfrm>
          <a:prstGeom prst="rect">
            <a:avLst/>
          </a:prstGeom>
          <a:noFill/>
        </p:spPr>
        <p:txBody>
          <a:bodyPr wrap="none" rtlCol="0">
            <a:spAutoFit/>
          </a:bodyPr>
          <a:lstStyle/>
          <a:p>
            <a:r>
              <a:rPr lang="nl-BE" sz="2800" b="1" dirty="0">
                <a:solidFill>
                  <a:srgbClr val="FF9900"/>
                </a:solidFill>
                <a:latin typeface="Comic Sans MS" panose="030F0702030302020204" pitchFamily="66" charset="0"/>
              </a:rPr>
              <a:t>S</a:t>
            </a:r>
            <a:r>
              <a:rPr lang="nl-BE" sz="2400" dirty="0">
                <a:latin typeface="Comic Sans MS" panose="030F0702030302020204" pitchFamily="66" charset="0"/>
              </a:rPr>
              <a:t>cience</a:t>
            </a:r>
          </a:p>
          <a:p>
            <a:r>
              <a:rPr lang="nl-BE" sz="2800" b="1" dirty="0">
                <a:solidFill>
                  <a:srgbClr val="FF9900"/>
                </a:solidFill>
                <a:latin typeface="Comic Sans MS" panose="030F0702030302020204" pitchFamily="66" charset="0"/>
              </a:rPr>
              <a:t> T</a:t>
            </a:r>
            <a:r>
              <a:rPr lang="nl-BE" sz="2400" dirty="0">
                <a:latin typeface="Comic Sans MS" panose="030F0702030302020204" pitchFamily="66" charset="0"/>
              </a:rPr>
              <a:t>echnology</a:t>
            </a:r>
          </a:p>
          <a:p>
            <a:r>
              <a:rPr lang="nl-BE" sz="2800" b="1" dirty="0">
                <a:solidFill>
                  <a:srgbClr val="FF9900"/>
                </a:solidFill>
                <a:latin typeface="Comic Sans MS" panose="030F0702030302020204" pitchFamily="66" charset="0"/>
              </a:rPr>
              <a:t>  </a:t>
            </a:r>
            <a:r>
              <a:rPr lang="nl-BE" sz="3200" b="1" dirty="0">
                <a:solidFill>
                  <a:srgbClr val="FF9900"/>
                </a:solidFill>
                <a:latin typeface="Comic Sans MS" panose="030F0702030302020204" pitchFamily="66" charset="0"/>
              </a:rPr>
              <a:t>E</a:t>
            </a:r>
            <a:r>
              <a:rPr lang="nl-BE" sz="2400" dirty="0">
                <a:latin typeface="Comic Sans MS" panose="030F0702030302020204" pitchFamily="66" charset="0"/>
              </a:rPr>
              <a:t>ngineering</a:t>
            </a:r>
            <a:endParaRPr lang="nl-BE" sz="2800" dirty="0">
              <a:latin typeface="Comic Sans MS" panose="030F0702030302020204" pitchFamily="66" charset="0"/>
            </a:endParaRPr>
          </a:p>
          <a:p>
            <a:r>
              <a:rPr lang="nl-BE" sz="2800" b="1" dirty="0">
                <a:solidFill>
                  <a:srgbClr val="FF9900"/>
                </a:solidFill>
                <a:latin typeface="Comic Sans MS" panose="030F0702030302020204" pitchFamily="66" charset="0"/>
              </a:rPr>
              <a:t>   M</a:t>
            </a:r>
            <a:r>
              <a:rPr lang="nl-BE" sz="2400" dirty="0">
                <a:latin typeface="Comic Sans MS" panose="030F0702030302020204" pitchFamily="66" charset="0"/>
              </a:rPr>
              <a:t>athematics</a:t>
            </a:r>
          </a:p>
          <a:p>
            <a:r>
              <a:rPr lang="nl-BE" sz="2800" b="1" dirty="0">
                <a:solidFill>
                  <a:srgbClr val="FF9900"/>
                </a:solidFill>
                <a:latin typeface="Comic Sans MS" panose="030F0702030302020204" pitchFamily="66" charset="0"/>
              </a:rPr>
              <a:t>   </a:t>
            </a:r>
            <a:endParaRPr lang="nl-BE" sz="2400" dirty="0">
              <a:latin typeface="Comic Sans MS" panose="030F0702030302020204" pitchFamily="66" charset="0"/>
            </a:endParaRPr>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51764" y="141092"/>
            <a:ext cx="2664717" cy="16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78CD8E6A-08C9-49B9-A7D5-27A98AD8C28F}" type="slidenum">
              <a:rPr lang="nl-NL" smtClean="0"/>
              <a:pPr/>
              <a:t>7</a:t>
            </a:fld>
            <a:endParaRPr lang="nl-NL"/>
          </a:p>
        </p:txBody>
      </p:sp>
    </p:spTree>
    <p:extLst>
      <p:ext uri="{BB962C8B-B14F-4D97-AF65-F5344CB8AC3E}">
        <p14:creationId xmlns:p14="http://schemas.microsoft.com/office/powerpoint/2010/main" val="763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dirty="0">
                <a:sym typeface="Wingdings" panose="05000000000000000000" pitchFamily="2" charset="2"/>
              </a:rPr>
              <a:t>ROSE studie</a:t>
            </a:r>
            <a:r>
              <a:rPr lang="nl-BE" sz="3100" dirty="0">
                <a:sym typeface="Wingdings" panose="05000000000000000000" pitchFamily="2" charset="2"/>
              </a:rPr>
              <a:t> (Relevance Of Science Education)</a:t>
            </a:r>
            <a:r>
              <a:rPr lang="nl-BE" dirty="0">
                <a:sym typeface="Wingdings" panose="05000000000000000000" pitchFamily="2" charset="2"/>
              </a:rPr>
              <a:t/>
            </a:r>
            <a:br>
              <a:rPr lang="nl-BE" dirty="0">
                <a:sym typeface="Wingdings" panose="05000000000000000000" pitchFamily="2" charset="2"/>
              </a:rPr>
            </a:br>
            <a:r>
              <a:rPr lang="nl-BE" dirty="0">
                <a:sym typeface="Wingdings" panose="05000000000000000000" pitchFamily="2" charset="2"/>
              </a:rPr>
              <a:t> </a:t>
            </a:r>
            <a:r>
              <a:rPr lang="nl-BE" dirty="0" smtClean="0"/>
              <a:t>Maatschappij-gedreven STEM</a:t>
            </a:r>
            <a:endParaRPr lang="nl-BE" dirty="0"/>
          </a:p>
        </p:txBody>
      </p:sp>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endParaRPr lang="nl-BE" sz="2000" b="1" dirty="0">
              <a:solidFill>
                <a:schemeClr val="tx1"/>
              </a:solidFill>
            </a:endParaRP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endParaRPr lang="nl-BE" sz="2000" b="1" dirty="0">
              <a:solidFill>
                <a:schemeClr val="tx1"/>
              </a:solidFill>
            </a:endParaRP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endParaRPr lang="nl-BE" sz="2000" b="1" dirty="0">
              <a:solidFill>
                <a:schemeClr val="tx1"/>
              </a:solidFill>
            </a:endParaRP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endParaRPr lang="nl-BE" sz="2000" b="1" dirty="0">
              <a:solidFill>
                <a:schemeClr val="tx1"/>
              </a:solidFill>
            </a:endParaRPr>
          </a:p>
        </p:txBody>
      </p:sp>
      <p:sp>
        <p:nvSpPr>
          <p:cNvPr id="28" name="Freeform 27"/>
          <p:cNvSpPr/>
          <p:nvPr/>
        </p:nvSpPr>
        <p:spPr>
          <a:xfrm rot="1046821">
            <a:off x="2658625" y="2665227"/>
            <a:ext cx="3259278"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reeform 28"/>
          <p:cNvSpPr/>
          <p:nvPr/>
        </p:nvSpPr>
        <p:spPr>
          <a:xfrm rot="20768591" flipV="1">
            <a:off x="2892338" y="4268237"/>
            <a:ext cx="2963039" cy="362105"/>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reeform 29"/>
          <p:cNvSpPr/>
          <p:nvPr/>
        </p:nvSpPr>
        <p:spPr>
          <a:xfrm rot="19650227" flipH="1">
            <a:off x="5752041" y="2599914"/>
            <a:ext cx="2714317"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reeform 30"/>
          <p:cNvSpPr/>
          <p:nvPr/>
        </p:nvSpPr>
        <p:spPr>
          <a:xfrm rot="1842876" flipH="1">
            <a:off x="5993562" y="4392320"/>
            <a:ext cx="3070195"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Slide Number Placeholder 2"/>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85843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P spid="28" grpId="0" animBg="1"/>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upload.wikimedia.org/wikipedia/commons/1/18/Heverlee-Kasteelpark-Arenberg_50-41-Arenbergkastee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24000" y="2111456"/>
            <a:ext cx="9144000" cy="4773928"/>
          </a:xfrm>
          <a:prstGeom prst="rect">
            <a:avLst/>
          </a:prstGeom>
          <a:gradFill>
            <a:gsLst>
              <a:gs pos="0">
                <a:schemeClr val="accent1">
                  <a:tint val="66000"/>
                  <a:satMod val="160000"/>
                  <a:alpha val="7000"/>
                </a:schemeClr>
              </a:gs>
              <a:gs pos="50000">
                <a:schemeClr val="accent1">
                  <a:tint val="44500"/>
                  <a:satMod val="160000"/>
                </a:schemeClr>
              </a:gs>
              <a:gs pos="100000">
                <a:schemeClr val="accent1">
                  <a:tint val="23500"/>
                  <a:satMod val="160000"/>
                </a:schemeClr>
              </a:gs>
            </a:gsLst>
            <a:lin ang="5400000" scaled="0"/>
          </a:gradFill>
        </p:spPr>
      </p:pic>
      <p:sp>
        <p:nvSpPr>
          <p:cNvPr id="6" name="Rectangle 5"/>
          <p:cNvSpPr/>
          <p:nvPr/>
        </p:nvSpPr>
        <p:spPr>
          <a:xfrm>
            <a:off x="1524000" y="2111456"/>
            <a:ext cx="9144000" cy="453650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normAutofit/>
          </a:bodyPr>
          <a:lstStyle/>
          <a:p>
            <a:r>
              <a:rPr lang="nl-BE" sz="2800" dirty="0"/>
              <a:t>Faculteit Ingenieurswetenschappen, </a:t>
            </a:r>
            <a:r>
              <a:rPr lang="nl-BE" sz="2800" dirty="0"/>
              <a:t/>
            </a:r>
            <a:br>
              <a:rPr lang="nl-BE" sz="2800" dirty="0"/>
            </a:br>
            <a:r>
              <a:rPr lang="nl-BE" sz="2800" dirty="0"/>
              <a:t>KU </a:t>
            </a:r>
            <a:r>
              <a:rPr lang="nl-BE" sz="2800" dirty="0"/>
              <a:t>Leuven</a:t>
            </a:r>
          </a:p>
        </p:txBody>
      </p:sp>
      <p:sp>
        <p:nvSpPr>
          <p:cNvPr id="3" name="Content Placeholder 2"/>
          <p:cNvSpPr>
            <a:spLocks noGrp="1"/>
          </p:cNvSpPr>
          <p:nvPr>
            <p:ph idx="1"/>
          </p:nvPr>
        </p:nvSpPr>
        <p:spPr/>
        <p:txBody>
          <a:bodyPr/>
          <a:lstStyle/>
          <a:p>
            <a:r>
              <a:rPr lang="nl-BE" sz="2000" dirty="0"/>
              <a:t>De rol van een wetenschapper / ingenieur in de maatschappij</a:t>
            </a:r>
          </a:p>
          <a:p>
            <a:r>
              <a:rPr lang="nl-BE" sz="2800" dirty="0"/>
              <a:t>STEM is </a:t>
            </a:r>
            <a:r>
              <a:rPr lang="nl-BE" sz="2800" dirty="0"/>
              <a:t>noodzakelijk, cross-disciplinair </a:t>
            </a:r>
            <a:r>
              <a:rPr lang="nl-BE" sz="2800" dirty="0"/>
              <a:t>en overal rond </a:t>
            </a:r>
            <a:r>
              <a:rPr lang="nl-BE" sz="2800" dirty="0"/>
              <a:t>ons</a:t>
            </a:r>
            <a:endParaRPr lang="nl-BE" sz="2000" dirty="0"/>
          </a:p>
          <a:p>
            <a:pPr lvl="1"/>
            <a:r>
              <a:rPr lang="nl-BE" b="1" dirty="0" smtClean="0"/>
              <a:t>InnovationLab</a:t>
            </a:r>
          </a:p>
          <a:p>
            <a:pPr lvl="2"/>
            <a:r>
              <a:rPr lang="nl-BE" sz="1600" dirty="0"/>
              <a:t>Dept. Materiaalkunde, </a:t>
            </a:r>
            <a:r>
              <a:rPr lang="nl-BE" sz="1600" dirty="0"/>
              <a:t>C</a:t>
            </a:r>
            <a:r>
              <a:rPr lang="nl-BE" sz="1600" dirty="0"/>
              <a:t>hemische Ingenieurstechnieken, Computerwetenschappen, Elektrotechniek</a:t>
            </a:r>
          </a:p>
          <a:p>
            <a:pPr lvl="1"/>
            <a:r>
              <a:rPr lang="nl-BE" b="1" dirty="0"/>
              <a:t>STEM@school</a:t>
            </a:r>
          </a:p>
          <a:p>
            <a:endParaRPr lang="nl-BE" dirty="0"/>
          </a:p>
        </p:txBody>
      </p:sp>
      <p:sp>
        <p:nvSpPr>
          <p:cNvPr id="4" name="AutoShape 2" descr="data:image/jpeg;base64,/9j/4AAQSkZJRgABAQAAAQABAAD/2wCEAAkGBhAQDxAPDxAQDw8PDw8PDQ0PEA8PEA8OFBAVFBQQFBIXHCYeFxkjGRQUHy8gIycpLCwsFR4xNTAqNSYrLCkBCQoKDgwOGg8PGjUcHBwpLC0sLCkpLCwpLCkuKSouKSwqMiwpKSksLS4sLC0pLCwqKTUwNSwpLCkvNikpKSkpLv/AABEIAL4BCQMBIgACEQEDEQH/xAAbAAABBQEBAAAAAAAAAAAAAAAAAQIDBAYFB//EAEQQAAEDAgMDCAcDCwMFAAAAAAEAAgMEEQUSIQYTMRVBUVJTYZPTBxQiMnGS0VSBkSMkNWJydIKhsbPDFjNCZaLB4fH/xAAaAQEAAwEBAQAAAAAAAAAAAAAAAQIDBAUG/8QAOhEAAgEBBAcEBwcFAQAAAAAAAAECEQMSIVEEFTFhkZLhBSJB0hMUcXKBweIyUmKhsbLRBkKCk/Aj/9oADAMBAAIRAxEAPwDQJUIXunkipSkSqCQRdIhAOulCagIB4emlyAhwUEiFNSpFJAJEIQChJZKwaqy+MDoPwUN0JSqRRsPRopmxtNubpStkFiFE6RV2lsEW96xttAfuUUgB1sOKqvfdP9Y0sl0m8OljaSBbm5lVc2y6NHCHHU6qSamGa9r27tFF6mAu1xOQU0qxPCQ7pvqLKAhapmTVBqEFCkgErTqkQgLDBe1uKsmINseOhVSDj/VXah4yi3cspbTWOwmoZwSBzBd+h/ksxSXuNFo6M2HesLRG0GdbmUOdNEulk3OFgkbVMOlCRKvSPPFSIQgAoQhAKhIi6AW6LpqVACChCgkRJZKhSQCXOkSIBcyE1F0At0JEqAtUc2U3KtGe7r306VzEocqONS6lQuyRa3vx1BXPmablSmc2sVHI66RTQk0yFInJFoZiIQUrW86EFyjpw5t/w+KfI3Ww+Fk+F+VludRNkuf/ACscam+CRZpBY8SutBKGrjsnAI0T5qtUcal00jtGsB4JPWVwzVFQ+su6yj0ZN8gSoQuk5gSJUiAEIQgBCEIASpEqAEIQgEslslClDDa9vvUNkpVIEhU2XuSOjGqVFCJIlsiykgEqRKgBCEKCRCmlOKaVJAxIU4hIpIGq1EbAAjnuqycXKGqhOhK+Ximsdc9yiJSgpQmo+SW6aHpqRKEVJDIm5ym3SXSgqWkIQhIIQhAIhKhAIhCEIBKgIQkEIU1NBndbm5yjdCUqiQxE68wVnO4ajXuVtrAwBv4pwpWk35j0LFyNVGhUYb6ut+CgqAL6LouhAv8A1XPq/eUxdWJKiKxCanFNK1MREqEIAQhCAQppT00hANKQpxTSpIEQlSIQIhKkQCIKVIUAiEIQgtJC4DiQPjomTyFrSRxt7N+GY6C/3kLLYhjlXLWTUGE00MslN7NVXVLWPO8BsbZ/ZaM1wAAeBsLLzdN09aK1FKrari6JLNvodmj6O7WrrRcTV71vWb+IRvW9Zv4hZbkbaXtcP8Km8pHI20vbUHhU3lLy9fLKPO/Idernm+XqajfN6zfmCN83rN+YLL8jbS9tQeFTeUjkbaXtqDwqbyk18so878g1c83y9TUb1vWb8wSiVvWb8wWX5G2l7ag8Kn8pHI20vb0HhU/lJr5ZR535Bq55vl6mrEjOu35mpDI3rN+ZqyvI20vb0HhU/lI5G2l7eg8Kn8pRr5fh535CdX+3h1NRvmddnzN+q6dBPGGG8jLk9ZvD8VhORtpe3oPCp/KRyLtL29B4VP5KiXbqf3ed+QlaA1nw6m7mxBl9ZGEH9Zun81HDXsF7Pba/XasRyLtL29B4dP5KORdpe3oPDp/JUa7j+HnfkLeovN8vU3z62Prs4ddqoTVbD/zb8zVkORdpe3oPDp/JRyLtL29B4dP5KLtyK+7zvyEPQW/F8vU1BqGddnzN+qaahnXZ8zfqszyLtL29B4dP5KORdpe3oPDp/JVtfLKPO/IV1fvfL1NMJ2ddnzN+qdJIwG28Yf4m/VZfkXaX7RQ+HT+Sjkbab7RQ+HT+Smvl+HnfkGr975epphMzrs+Zv1SmZnXZ8zfqsxyNtN9oofDp/JRyNtN9oofDp/JTXyyjzvyDV+98OppTUM67Pnb9U01UfXZ87fqs5yNtN9oofDp/JRyNtN9oofDp/JTXyyjzvyDV+98vU0XrLOuz52/VJ6yzrs+dv1We5G2m+0UPh0/kpeR9pvtNF8kHkpr5ZR535CNXb3y9TQtmadA5pPQHNJTrLMTYXtK1pcX0NQBqYN3THeDo1jb/AFCr4ft2xsnq9bG/D6gaGOYSOpye5xBkiHxzt+C6tH7ZhaPvJf4u9T2qifBMytNBlHY+Kp/KNekUcdQDl4DOLxm7XNkHTG9pLXj4H42Ui9qztIWkb0HVbjglFxdJKgiRKiyuUEshLZFkA+q9z+KP+41Z70b/AKUx396/zzrQ1Xu/xR/3GrP+jf8ASmO/vX+edfI/1Dsl7i/ej2+zfD2/I9FQhC+DPoAQhCAEIQgBCEIAQhCAEIQgBCEIAQhCAEIQgBCEIAQhCAEIQgBc/GcBpqyPd1MLJW/8cw9pnex41afgV0EK0ZOLrF0ZDSeDPMK3YCvw/M/CpvWKcnNJh1RlcHfBp9l57xld0EpuDbcwyP3E4NFUtOV9PVFwYXdDJ3asP6snzr1FcfaLZKkr2ZamIOcBZkzfZlZ+y/o7jcdy9rRO17SylWe3Nbfitkv13nDbaHGaouD+WRzmyAnKbtcBcscLOA6bc47xcHpT7LH1ezmKYUPzc8p0DCXCnfm30A5yzKczD3xm3S1dHZ/a6Crs2Jx3vPSzZW1APOGHRsw+FnfqlfZ6L2vZ2sazeH3ls+PjH44bzxLbQZQfd4ePU76SySOQOvY3sbHiCCOYg6g9xT7L2k01VHA1TaFV7v8AHF/das/6Nv0pjv71/nnWgq/d/ji/vMWe9G36Tx396/zzr5P+odkvcX70ez2b4e35Hoy8/h2lqjtI+hMx9VDCRDljtf1Vr75rZveN+K9AXncOBVI2mfVmCT1YsIFRb8mT6o1nH9oWXyGhqD9Jfp9h0rnhs3ns21e7TNHZrvSVRw1M1I5tQ6eFwYI44d4Zn6ezGAdTY31twUuz239LWzupmsngqGBxMNRGI3EN94CxOo42NiuJgOB1LNoq2qfDI2neyURzkew4ndWsfuKRuB1P+pnVe4k9WMVvWMv5O/qgZa/Tm0XS7DRqOK23L1a+ORmp2m3fTYdWp9JlGyeemyVL54JDEIo4d46Z4JBEYadbW57Kzs1t5S10r4GNmhnjBLoKhgY+wNnWsTqCRcGx1XA2TwKpix3EaiSCRkEoqN1M4WY/NOwjKe8An7kuHYHUt2lnqzBIKZzHZZyPYcTBG3Q/EEJOw0akoraoKVa+OGAU7TBvOmw7Nd6RaVk7qaGOprZo7iVlHDvQwg2IJuL2Oml+hSYLt9S1ZljY2dlRAx730kseSchg9oNbexPNa99VktmcPrcGqqsPoZ6yGoLTHPShsjrNc8tuOa4fqDaxHOrmzeAVdRjMmLVEDqOLKRFDIRvXnciIXA4ae0Sba2AvxVrTRtHjGVHgo1UryxeVP+oQrSbazrspsNXsvtfTYjG+Snzt3Tg2Rkoa1zbi4dYE6HXXuKpUHpEpJ46qaNtQYqQsa+QRZhI578rRGGkl1z0gaEE2WKx/ZvEKGsrjhtPJLT4hA5p3QuIjIbuAtwcDnt3PXfbs5W0GCNgw8WrSWy1JZl3hLv8AcEZOmYAMaO5ptqolo2jqklLCbVFXYv7r36Eq0tNlNla4cKF2p9JsEOV1RR4jTxPdlbPNTZWX49a/DW3HRVPSB6QpKKOH1RmcyhkgqJInOpnRPY4gMeHC79AbdCyeNYJW1NExjabGZalpjfUmsmvCXDR26hJ9rU6aaC60W22zVVUYLQQwxOfNTspjLALbwWpSxwDechx4LaOj6NC0s26YtpquG5lHaWkov2D8c9ITZKNw3WKUTnMjJrGUlmxm7SS1znjQ8L3HFdrBdpIIMKgq6iqlljLT+cVDLTSuMjwGZGk3doQNTo29+K5WLzVVdgtTAKCpgmZHSxsikAzTFr2F5Y3jYZefpXLxLYqrqMBoYGRltTTOfI+meQxzmudILC+mazgbHpKp6KxlBQl3O/R4p4U21/LIm9NOqxw+Z3nelOnaxsz6TEGU7yA2qdTAREHgQ7NwXVxjbekpqSKtJfLTzuayJ0LQ4kua48HEW9wg84OiyuMYvXVWHGgZhFWyeSKOF7nhrYGBuW7muNurpe1uk2VXaXYuqjwKkoo43VE8dTvZWxDNlzNmJt0gF4F1C0awbje7rcqUvJ92m3cT6SdHTHDLxO9U+liiZlduqx0DnZW1YpyIXHnyucQXfgo/SXtPLBh8FTQzZN9NHlla1rs8TonvFswNr2aelO20weeXBIqeKF75msogYWi7gWNaHC3dquRtXs5Vy4Dh9PHBI+eEwb2Fou9gEMjTcdxIH3pYWej3rOezvNNNp4U2icrSjW49AwOpdJSU0jzmfJTQSPdYC73RNc42GnElces26YySSOKjxCpML3MlfBSudGHNNiA4kX16FR2e2krGMpaZ+E1jAxlPA+cloa0Na1hkItw0uuAY8UNVUDEI8Wlbm/NG4bKIqe2Y2u4EWFstidRrfVY2eiq/K/Sngryz8Kfyi0rV3Vd/Q2OE7YU9fS1ElK57XQxvzse3JJG4xuLToSOY2IPMsL6PPSAYqaZtQK6um3ucNjY+pdHDu23c5zj7IuHLoejfZ2rp24o2op5YjKwNizkO3jrTaB4973m6891V2CkxHC6aRsmF1MzZZN4zdECQPawNyvZqQ020d8V1+hsYK1s4Ukqxp3kvCrxMr824yeG3wN5sxtbTYjG6Smc67CBLFIMsjCb2uASCDY2IPMV2l5/6LdmKmndV1dVHuHVThkp9Ltbnc8kj/jq4AA66FegLytLs7OztXGzdUvidVlKUopy2ghCFymoIQhACy21Po6o6+7y3cVPEVMIAcXdL28H/AB0PetSsdtT6TKakduIAayrJytghOZrX8LPeL6/qtufgurRVbO0/8K3t3z8Ke0ytbl3v7DO4XNW0uIR4XXvbO6aJxoa4XMgsHFjXu4vYSwtLX3Ivoeddj/UsfUPzf+lysGwqtmreUsQLRVMjcymo2AWpswcA6W2jA0PcQwkvJOtl3uQYf1vxH0X3vZcbe63FqlF7t7Gt38q0wr8TwNLdlVV24+2nhUvVXuj9uL+8xZ30afpPHP3r/POtFVe6P24f7zFnfRp+k8c/ev8APOuX+odkvcX70adm+Ht+R6MhCF8EfQAhCEAIQhACEIQAhCEAIQhACEIQAhCEAIQhACEIQAhCEAIQhACEKji+N09JHvamVkLOYuOrj0NaNXHuAKtGLk6JVZDaWLLy420e11JQMzVMoDiLsgZ7Uz/gzo7zYd6xdb6QK7EC6LCITFC05ZcRqMrGs7wT7LP+53QAuhs16K2td6xUl1VUO9t1TVNc5ubpjgdq8/rSdxDSvY0bsqc5Unt+6tvxeyPxx3HHa6Uoru8f4zOLV4ximLj2L4ZhzyQHnMZqhvQwN9qT4Ns3pK7uz2yUFG38gwxutZ87iHVUg5xvBpE39WPXpcVsjhLGEnUuIF5HnM8gc1+YdwsBzBVqiMNFgvsdE7Ms7OKU1/ivs/Hxk/bhuPHttJlJ4cfHoUYoQ0BrQGgcwFgE7InCE/yTbL3DziKeMuaQOOhaTwzAgt/mAsnX4JWQ1k9bhVVBC6qOepo6pzGOEhNyBnGVwzEkEEcdCQtgghcGm6AtKalWjSpiqprJr9MTaw0l2NVSv5GQ5Y2j/wCneLSeYjlnaPow7xqTzFrsg6B+CXIOgfgF5uoY5x/1/WdesXk+PQyHLG0nVw/xaXzEcsbSdXD/ABaXzFr8g6B+AS7sdA/AKNQxzj/r+saweT5uhj+WdpOrh/i0vmI5Y2k6uH+LS+YtrTUWdwaGi5PQFtcKwWOFvuNzHibBY2vY8LNf28n1m1npkp58eh4ryxtJ1cP8Wl8xHLG0nVw/xaXzF7x6szqN+UJPVWdRnytXPq2OUeT6jb0738eh4TyxtJ1MP8Wl8xJyztJ1MP8AFpfMXu/qrOoz5Wo9Uj6jPlamrY5R5PqHp3v49DwnljaTqYf4tL5iXlraTs8P8Wm81e6eqR9RnytUVZRRmOQbtmrHj3G9U9yjVsco8n1D1h7+PQ8Q5a2k7Kg8Wm81HLO0vZUHi03mpcIia+jp35Wl2aVpJAOmYgLRbD07OW5QWtLThwsC0WzCYX06VGro5R5PqJ9O9/HoZzlraXsqDxafzUct7SdjQeLT+avc/UouzZ8jfoj1CLso/kb9FOrY5R5PqI9Ye/j0PDOWtpexoPFp/NRy1tL2NB4tP5q9z9Qi7KP5G/RHqEXZR/I36Jq2OUeR+YesPfx6HhnLe0nY0Hi0/nJeWtpexoPFp/NXuPJ0PZR+Gz6I5Oh7KPw2fRNWxyjyPzD1h7+PQ8O5b2k7Cg8WDzknLu0n2eg8WDzl7icOh7KLw2fRQS0EPYxeGz6KV2ZF+EeR+cPSWs+PQ8V5c2l+z0Hiwecl5d2l+z0HiwecvYjRRdlF4cf0TfU4eyi8OP6K+qVlHkfnK+tvfx6HjkuL7SPGQtoKfNpvhJTkt+AMjrn4NJV7A/Q/JPIKjEJJKyU6l9QZY4R3CM2lkHcd234r1uGGNpuyONh6Wsa0/iApjKtrLs5WeS91XeLq3waKS0hy64nCosBhpg0BocYxaMlrWsi7oo2gNj+4X6SV0Yn3BuioddQ3sF61nZxhG7FUW45JSbdWR1Lhfh/8XHr4XA6cDwXUL9dQqtTrzac66I4MylicoEi106wVmUgi3OkyDpC2qZ0oc9CWyLLYwESqw2kJAtrdWqTA5H82UX1uqucVtLKDew51ldwih3srW29m93fALRU2zUYGup6V06WhZH7gAvxXJaaUqNROmFg61Y+KkYz3WNHwAUqELz26nYIU0Ap6EIoJdKhCgkEyUXa4dIP9E9NcUB4Fs6fzSC5I9qU6gAf7ju8rX7FPBxi4tc0Jvb9voWN2UsKKHnyyzhwGpH5Vy1uxTbYyHHg6kc0W6c11VEs9VQm5wk3ivQrUemZ1A+ZRb5XUCrkXQ5LmVRkqUyqLgvEr5FXe9D3KrNNZaxiVbHveoi5RCe6a5y1oUqT7xMlqVWMyqT1PMFZRIbLD6hN3+iqOfoo94tLpS8XhKhxCo7wpN4VN0i8Okj1TMgQ6RNzqxUqBt1Mymvw6eHOr1Lh4Ni7ntouxBhrbgj+SmdqkRGzqQ4RhfOdRzfVaCKINGijjs2wU115tpNyZ2QikhUJucJyyNATSU5NcVJDHAoTGuTwVABCFG6WymhNSQlV5H6pr51CZP6q8YlGzxTZ+LLSloIbaoqGvOmt5Xd60mxj7Yj+zA4NPORquDQx5YnNIJ/OZSG9xkLh/Iru7OG2JN9i16d1jppqVlHaXew9IM6YZ1VL0wvXXQxqWXTJm8VfOgyK1CCwJVI2RUmyKwxyUIqWXHRcirlP3rpudouRVt1vdXgiJELZbKwyTTVUHPAQKuy2u1Mr1CeR6rOKbLU3UBkV1Eo5FgvTc6r5ikurXSt4sGRIZFCgFKCpJnS5lGEt0FTu07m9PAKy3EgDpwXAE5tZNEhWTs67TT0lDQjFBe6uxVp4LNQycF1N97N+dZTs0aRmy/JN7QA4FXBLYLl0D8xN+ZdENWE0lgaxfiO9YTg+6rlqex6o4rwLVHOcnMmUchUBcpUaoitC2+dVnyqIyKNzlZRSDY50qbvFG4pmZXKnmsmUOlBFss1rN5iTqCr+AgDEYCPeMczTfnZlJ5/uXOmky1FaCPZbUa9NyBwVrB5rYrRNtZzo6jgbi26dz9Oi4o/aN3sPQ3hREqaRQOK7kc4l1E+VOJVWV1leKKtlqJ6tNmFlxw8pslSVe5UpfodaSpFuK50tQDfnVR1QVEXlaRs6FHOo+V11GUXSXWiRm2CEIUkCXRdKlCARKAi6C5QSLdJdNL03OpoRU/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5" descr="data:image/jpeg;base64,/9j/4AAQSkZJRgABAQAAAQABAAD/2wCEAAkGBhQSERQUEhQVFBUWFBQVGBUWFxcYFRcXFxUXFBQUFxYXGyYfFxkjGhUVHy8gIycpLCwsFR4xNTAqNSYrLCkBCQoKDgwOGg8PGiokHBwsLCwsLCksLCkpLCwpKSwpLCwsKSwsLCksLCwpLCwpLCwpKSkpKSksKSksLCwsLCkpLP/AABEIAMIBAwMBIgACEQEDEQH/xAAcAAACAwEBAQEAAAAAAAAAAAACAwABBAUGBwj/xABGEAABAwIEAQgHBwEGBAcAAAABAAIRAyEEEjFBUQUTImFxgZHwBjJCobHB0QcUI1KS4fFTYnKCk6LSFTOywhYXJDRjg6P/xAAZAQADAQEBAAAAAAAAAAAAAAAAAQIDBAX/xAAlEQEBAAIBBAMAAgMBAAAAAAAAAQIREgMhMVETQWEicVKR8AT/2gAMAwEAAhEDEQA/APqjXLRTrrFTcmZ1eme217wVTAFnYUwJ6LbQIUBWNz0yi9XIW2hySaSZnVSjVhbCWoVblIsrlKhKqVZQlWlCVSoqoTLayhlRXKYVKiiiYPwxhas6wUwtTAufqTu0xo3PQK8qtoWazKYTcyTKgcppmOckOcic5Z3uRCE56TUcok1XLSQtl1HrLVrJtQrLVC0xxRaRWesb1rcxIqMWsxkRtmIUREKI0W3oKZTgUDGosq5Y2pzAmgJdALUxkqtEzmkipthaBRJMIX04KqaIMqKQqVEiEolEEXCpGVRVEBRQoVRCVIZVSnotjVShlG1hOyPAW0rTTKqngzun/d4WGeUrXGUEq86FzChhY6WIvVc4gIUARoI6okuemOCS5OErOlvcrKW4rSQmeq9Zn1EddmqRlK6cZNMbap1RJe5E4pLgr4p5AJVoS1Wlobev5sIm0woAiY265NOg2jTBK05AEFIAJhKxyy2uQDXJTzdFXcNlnL04VNbSlZHucKmXo5cpJ1zTIAtwWprgAvn7ftJp/wDEMjmuFFzW0mOiZeagh5GzTmLf8IVzLvouL3RCFE5yDMtYzqyhJVEqlWk2oUDnIigLgriQ5yrFQqjUQGoq0Wz2vW6guUKi6GHrgC5WXVxuuzTC92wuuo90oWPlW7VcjdUoCET0kuRAp6WXK6j0kvVxJoCKq0LO2ordWT0W2HFMArU73LXgCbGMpNtzqiqOXzz029JnsdSqNqNbUa5wa0SWtFwSeJIsV6j0f5WdicNTrOABeDIExZxbabxZX09ZUs9xvfUulVnInFKcuuRz2lEJbk4hAWq0kQrTMiiQeuaZFrptJfPvRn0tdRFPDYmBUFRwc6ZYykL3duSeiBrdfQBUaQC0gjiF5vLcdvHRhchdVCXmUc1HEtl1KySaieWIebCqQis8gjYgjxsvj3Ivoln5WNJ9fMykTU0gvDH2YOkY6zwBX0v0uxbaeHc3MWOeIaWmHWIJII0taeuy+PY3lV+Hx4qMc5pplkxE5coztjrBIjrSmuSp4feZUVUqrXta5plrgHNPFpEg+CbzBW+5GNlpRQkJr6RCXKuXfhFDlVFiOVUqtkWaaHm0bKkucPy5f9UkW20TA1HIaKFNGGLXQw03K1U6QGyyy60jTHp2l07BWXInFAXLl3tsp70h1ZNdCQ4JyFS3vlKLk400qpSWskRdhDkuo5CUl1QX/s69Vp+C2mEjPk+c+n/otQzmqA/M5wc8BxyxDnPyjYkNle8wDKbaVMUQBSDG5A3TJHRjuXkvSt3OsAv03mw/ukR74TPQXHuYX4OrYsGelO9Mm7Qd8p+J4LLpZznZ7adTG8ZXrXFLRgg6XuR3gwR4hUQuxzgKAlGWoS1Mi5Vq8qpInybD8pObV5wXDjl9iHbfitsJ0PC07L7D6HYlv3WmA/MXF5E5rhpglocOiLae8r5BUDnUg17BTywGunozYudDJa0n81rRqvpHofVpVK+YVOdbTpBjSXl2SGguc7M0Bo16VuHUvKx7PSs3HuGInFFZDnV7Z6AVzeXPSanhAMzXuc4EtDQIMWguJtqOK6rnrwP2jkGthgdAHu8+CWeX8RhjuvL8rY+tVYS95cQ2oDmyz0nZmweALjptC81i+TKhFSo5wc8Q4nMNNON9dV2qhBY0z7LzNp1YB8/FZsc78KoRvRb3zVbc9xWMzsdFxlJwHpTXw9H8Ou9r/wANgEmQ0F5LWzPRbbT8y+4+juKfVwmHqVDme+jTc4wBJc0EmBbdfm17bE7CHEedLgr33Jf2x1KdKnSbhmRTYxgJqOuGtDQSAN4W2Pdll4fYnXsluw5C+cUPtgqx/wC3p/rcujQ+0qs8A8zTHe4/NaTO4+GVwleyrNIa5wE5Wud4CVwMD6TUedqtq1Gs6TMoMzHNtDuPtSO5cjFfaBXIc0spAObl0cPWzAic1iQDc8F40VyYqGS7pZjmmCzQukkySH/pU3rXelTo9tvZ4P0lo08e52d+V7a+bV3OFr283lYPVDWTHYe/0/JfLlPEVnCk4Fgp03C0OzZnh2t92jhZfL8Pi2l2ZwAABggSb96y8m8vVMK81GPaHEGmCWg9EuDogzuBdTLlFWSx92lC6svkJ+0PGf1G/wCWz6If/MTGfnZ/ls+iNE+tOrqwZXyUfaNjPzU/0BEz7SsWN6f6AmT6s8Ql518sqfaRjD7TP8tqQ77QMX+dv6G/RXLPtNl+n1h9RLe9fJ3en2M/qN/Qz6JbvT3Gf1B+hn0VcsYnjk+ryvnGPq1KmXFEOc4TTIENYTnc2nI3vGnzXK/8eYz+qP0M/wBq7uJqc5gs0WyNNhAkva7Qb9E3WPX6u9abdHp+duPQxtQuAqktcBWAduC9uVrrXBa69tlzfSTAVHVQQ7MObAJMg3c9wN76OHgtmI5Mu+oD6jgCIA1e5ki5OrDrHyUpYHOWjPlm20CC4CZcD7Ow3C5ueUvh0/Hjrz2ep9CcS5uH5o03l1MF0ktghzpAmbHXUbLqN5caXZcpa61nECAd7nSx0XjOTeWW0GVSHZM+QSQTxkiN44o6GJc6qWgNe4THOZQAHEBtgZOq6MP/AFW4yTy4+p0ZMq91RxLXzlcHQSDHEaphC8lgeWm0yGguNyNfwwOy7nAbEkGItZeio8psdbM0nUn1QBP9rtXZj18b5s257hfpphRC3FMIkOEKlfyY+0ca+R8n+klIUGUXU2veQ0c4HOENkjI+mB0zBfAB9rtna5+Dw5OWtWcQWVGU4y03ZhJMH1Y2m8Eda8BQrlpkEg8QSD4haKZ0JNo8jVeVlXobfUqv2q1hUpkeo1oBYSCH2u4u1n6Lt8n/AGv0CXCrTLYnLldIPAGQI7fcvin3g92yGviySOrq77qMbnPtFffKX2m4UzmL26kWmR3aahea9KfSSniXU6tIuytp1AZDT6oJdFjqCvmNOvmab2tseGi9FyM6cMBJaXCtFjqRkmRoJT55Waq+nO7e/EdAOBIadsrJvUyHa3SWflGr/wCneZ9ikR0WixeyAYHA+5SvTmnl5yDxvH/PNQXnhbtSOUiG4YtzSctBhMflAk9+VKN74cF1Q5HnTTYfm/lJwcyT39iNzC5rw2DOXqgA9aa3Bvdc62My3YaajZb42RjZb4dHDv8ABeloYgZRFpFh3gW8fevJ0eQ3upjWwy2LdZBn1hsDsupgOSyK2Z0wAdcv9NzbQ4yelNhsnl1JROnXquT6JNVhMAQSbkOytBLhFxaeo6cV5/k3E84alFzmgOEy4m2dklwGk9I68F13hzKdYte6C15MgiJvYOHYJ32Xln1yxzSZEtAOWZID5HfaL7FZTuu9jebfSc2mbEzIPaeHVC11pa4NDhlqGLQ46+/UHwQcpvbUq0qjZIbTv+YkvfqDHzWJuFBFP1oY4zYCZDBxP5PetOftHH021WtDA7ODoCNwTmieHq6XTauGAZmzNkAuPS2sRbskz1hYMVQFQGJu8OAjSDVMa/8Ayf6etNq5XNcwA9Km1mgkZeYvP/0/6upHP9HH8WGyJ4anQeKlSkRrxIMEETwt3oaFJmRrTn3Nog+PcOpMxGKYWuHTDnSdovcW1MFVzieFPpcn5mA5mgmSAXRbs7d9spSMLRa8SXAAh0E8WhrttZnTqVU67RlBBnIWXGpc2u2R1fi/6UrC4MMp5HZpzTMWu0sjquVPP9Vx/GvCYEOLw5w6Liz1g3pAxJJ8Y3vwSqWEbmIe9oALmyTEENzA2k90a2kKqWHH4og/iVnPEgQMzKjQ251/FHghr0AXV3EOHOVXvFvVzNqjL/8AoO3Klz/Rx/DcFycHOeHOBDej6wb0iJaSTpqDG8HgvSYTHxg30uiTTBvY2zAtsbaOleWfRbNcwQKj84kTAyVmRrc/jA/4V0sBTl2LfGVtUSJLQBJs3Xtv1LPO7+2mGOr4a/v7yx8BsZQ9xhpkDI8mDO9bQDikUeW3sizRG+VvwAjc7boqLHmnUGY82GWh4gkCnvmIPSLto6G0LmObOrmf5jD/ANyxzt8xrhJZ3NxDpbMtEERAa1oMOEwBfUpDmOhuXKCDM6zazffp1rPj6wbTOVwno2zZs2sC08excyg9xAJeW33kg9YCwsy87Z5629czlBrpzTmaXEAEjW4BA0i9tNELfSLJJyAkGzXAEaXMi+i8vVqAevVLheGNBDAQdt9urRU7leGkMZIHtNkGf8YM32T5Z/SNR7St6c1J6AYxtoaQ2Ra/vk96i8Tld7QcTvDYHcIUWnzdT/Jnxx9PONTmu7VkBTWHiuqwNLWyepSrTa0zJI7I+aTznBVrtO6nRDdWvpEiw+fnivW4KllwYmD+HU471CvHOF41PV8F7DksA4emDDgWEEFwHtuJGoPBLJp053aMQW8y0wIJZx/qm8TO/FK5WAGGtpFD/pniUPKGbKAxjcgyyA+9nZ7TKDlioOYsIGamAN4DXDv2SjW+K5XJtYB7p06NrxYsOgI61uDrsjLdwBk7ZqbbS6dC7isrsO1rSWPDznb7LhLYkuk+GU8E2lM0rTdpJ4fiNPdpK0rOOxgM2bm+jlyEzPSk02njOp4Lq8kVDUqVGuDIaS1sRoefb0pJBs1uq5PJdNxrzlPqRmgx/wAuiOzcjuK3ejWZr6jyxzekNcwmfvBtbrH6gs60lrGa3O4d9RxhxbiNBAhrWPEDrJc3sXAqVTlYdg21hvUePiF73CcnNZgnNDmjoOBa/JnJJPVIbYSBqNZXkuU6IIAdAho9SPzE2EdarFGRzH9AOi3NtkZg0XNR2p83W6nSgdIE9OPWa0Wge1rt4rnkSzJmLJptEkH+2NtDcHuWnEY3ouk+q4vgTJEgCNN48QllZPJzKyNzaYECDJcRqBBzBuh19bQcOsK6dEDII9adXNEEm9jc67cFzMPy02q5nTazLUzQQ45hnY86QAIY4RPtDrTuTMVUruGTLNN2aOlcFwJOkQAYid1Olc9+HQwNFmRxePVpkgTBMNLsoPG3uTq/JtN1NhaC0mRrLgGl7ZPbkJ0WbF4CtzNWnkOdzHiwMXY9usWEuF+taqAqc36riBnIOUkQX1nDuh7PIT12Fv8AJnxWEbNPW8+4QPijfh2uEdPUXIEGH5ZABkXG+3A2WQ8qNc9okWzGRIOg1kdXvW4SDMtILBpqHc65/wCUbETdT/avWkOGaYHSAzNuRY3c0G0xembcCOsCq1NrssBwGZp6QAnfY2sNOsa7E2tkYM2WS8G3A1az9wNnt4346lbHc21oeWkl1P1SDo1xd7It+6LJ3Et7HYjAdCmXEF03ALY9Vluj1ly0fd8uHNwXGk6Yy8Kf5evMuflNOkxrzLy6Zz5iAKdJtyHH2s52WzCUXNwrs7sz+beSc+bSnREE5ne0HnzJL9nj9OXQZLXZnCMhDW7zkaGn1eIcdUnD4EucLwA7pcYLmf2T7OfhqioFkOsecIgWEaAazOg96OhVaC3OCcszHEuHX1e9K3wNdr/bLisCC10yRI0B2OsxAXGc9oygNFj7Uu3vI3Hcu3iMxa4El2aBrlAGbj2dS5dCsaBjMCJ26UHaL6e+65plb+ozncbMpIkt09UNJggi46JB7JRtGQGGwJBP4ZmT0ZgCErE8qVRdoG4+eg08Vjq4su6TgRFiLgft/CmY2+UWxDys3Z/uPyCi2N5FJAP3qiJAMOc+RPG2qi6finr/AL/SOTydCkXGB560eU9q6VLD5TIoVhP9l3+1T7rYxSriY9l0Ht6K6Ll+ExOwjjcA/smUcBUNw0nvE37126GArvALc3Y4EOHbJThyTiBsev5aFZXqX8R3cAck1HE5BmI1A1HUV6Lk45GMpuGVzWEkf4nH5rLifR+q/wBkj/FH8o6fJT6YALSdgZnib+Kdyl+2uFkrVh6k1anDKztmDb4pfLVOaYAj1x8HXQ08Q5o0OkXvpGynO2hwmXTtt48SFNv41uXbTlUqeUxqf2T6NctERER3ha21qYHSG9p+u6jRTNhqdPP8pXO+mWq28l8otLYMA8CB1+e9dfB1WuJyua6zh0eOXQ5byvOU8GRORh16JyzPHb3dXjqoOdTzAUyZMwGkwdAd9oRttMvqqpYp1VhkFwa8mBmAIGo1/MBfr7FyjUL3iIEGTO9vpsujUYY9QjW0OET/ACUujRDYJZBF7iRMEb2NjCfK6rO9yMZjejGoFgbXtBnrglIw2IzBxdqGxOmtRi08w0tMzMz7tuGiY7k5jQ8ZvWAFjb2Twm8Xspl7d2fGuA+rO+i7/opy8yhzmcX5shpBdJu3o6xtPisjuSqTWm5JtJkRqrwnJ7RJ3gwDBE7SZ7NeC05SxWONl21+kXLLucJa7WJN9Axv7m66HoniHP5wuvlbAud2PneLZfeVz/8AhVfO11NjKjgIeCWkXA640GoWzkXk9+H53PIdks0QTNxGsGzirtVHMxjrtINwDx3XRwXKLA4AuOZ2WdNgZ3O5Gw0XJbQeT02lrezaIBTqXJwzNcXH1httOkKblPBTbuioHSQ8Elw0AsAXxFzsdbaddnGpzbQWEF2YklzWO1BAs4u0uuDhmNpEAFzvaiwmLgEx2rW+pJgCGzJy2vAE2AGyi5TVrSXWuz0vK76lOlhnh1JzqtKo856FKAQGWblpm3S34Loct4d1Fz6ecOH3Zr7U6bLuqFpHQbcdDQ8VyauLo124WlWDmim2pTJBZJDmi7ZzCegNePhu9JeXW1apcxtn4cUpLgIyvc8uHEQ7vV3jrZY5d+7zuYkwDvGjf9q38pchVsM5oqlvSmMuXaJ9nrC4lbFwWuaAGgjNOt5yRtqAu36RelP3l7AW5cubQi5IbfcES0/uo+u7Tl3cTl1w5ioZdAyWECem0cOtcJ9JxYXhpHS46jWV28dUa5r2aaEyZkAgiw7FgdhxF3E9RMEQSRHiB3KOXZnn3rnh7za/1PZv2p7KBGpaDwm8DtEJuRpEEnxAnvi6stbHGCI6Z22mNErWXhkq84CRJ8VEzHZQ8gOkQ2+aL5QSNNjI7lFpJdeA9kK54ohiDxKprR1Igepeb39se6+cJ4qgT1+KKOzz3qucA1KO/shgHifFFB4lJNcKufPAd6WxtpBPE+Kp1EH1hI6ys5xB4qs5/lHLQ2YcNS/KPE/VCcLSHsdepF/FAX+Qrk9SPkyHKoKFPZukxd1p1i9lbaTQZi+k5nT8VMx61BURzy9jdMETN57SryiPA+Fx8B4JWcqF6XPL2N08u4k+JQikLGOIHfqgbxT6QRyy9jdNoYcANt6shvVsYTHYZtrcT4mfiETHfBG12quZ5ez3VEb7238PiUp7ASTuRB6wjzWVZhujnl7PlSXg90R3cFn5vqFhHct0jYoHMG/nvS5Ze6OVY4nhvsEAoDTo6g+qPonvw529/wBUotS55T7o5Ueb+7+lv0SsTRDxBDbkGwA0+qs9vipHkJ/Ln7HOiFJhEGnTIn8vgrFKn/SpT/dSyevxUmdfcqnWz9jnTDh6Zkc1TvqIAVfcKf8ARb4n6JTncHT2yD9EPOnj8E/mz9nzphwFL+iJ4yPoh+40v6P/AEqDEO4qfe3cAfPUq+XIudZq3IlBziSx9+EfVRafvvUrT+bL2OdZhibae5TnvN1kzdfyVh/Z57VgjbSao/hQPCz86OsomyepLRNAqKueCUKfG6Np4fQKdQGirO0KZhul7XPhb3qxbRIGAqw5LLupTnAOKAcBxKsngkg8SqdU2CAcSiaFnY7wTXVUwY3VaWmFloHxT6b5TkNpa6x+ajHpIeqa+5VQz3mEJKovmyU5xHYmDc3cpm8hL118dkJcQjQNmdEDhOvnuKEdqE1OKQCaXkfRAW8Ex3UgN/N0cSKc/r8UBqDr7k1w7ws7ilxIWbgZ7VRegLPPm6S5p2PzT0R+YcYUzHqKQH8UJKejOzH8p8VSSSeKpPQLYZ/ZMazikU6gOl/cPH6ImDj7tUWG0Z44d1yizGNgEvOALQPirbPZ1qdEawjt7Z9wVmpb6pI6vEo2jj80uwG0TcIs19ikuqeRMqBs3P7fuUaI/nJsEYICQKkan6oM02ulxM3nOHijDuE9qWL8Uc7SjwR0jhCEXMa7pb3wiosMSZknb4JSBpA7EVF3bslOebe9HhXHf+FcUY5yt2qqqREiPill0gINo5zuQF9vggpuPGyOoy0+ZVAHOcbhE2NPellsiLqNO0oIT2FvH5K80qi6NSSENUjaT54hGjW+2ht1pYdKrNOoVuoTdBBIIQGrO3xlWWkKObNxqmRZna487pb6nEeFk7t+aWWJ6BBE6SlPZ53WkstY9yRVYeMIBMnY+5UrI6lFQIbVP7ImSb6fFKYI6ymEHjARTp9ONoJ4nwTQJMk7JLSAqFRZ62R5qJba50Enr27FTJP0tKNoHV8vmjWgKk2Lm866+YROrdYQPqAfFJm9+2L27ktbI71jrHnW6M2096BrgdP560xoLRJ8+ZQDB81J4JIfOyI1I4ePwS0SGsSYkQL/AEC1MqmPP1WSnTiZ3M8ST1LQ54A4ebqrPRiMTrt702i4QNzx+llnB2nbv8/VaKbiLDh2adyDhjAI0+aLOMukKiC3qPngg1Op1/lI10gJ3WunUG6xAePmN0XOAW+fiPPFOHDHm/BA4Tqfd7/PFW9+YRprxSpixv1XRoDY7jPjb3I+cAk6j4apBE738zfuULTFr+/3FMj3CRa3vSM1/PzQSZmeqPd4onuB0+fxRoL50f3vPFA4b3HYl5b631TA6U9AHOcVRdN9fPUml/ET7/cspO488bJwGNfx0QFw7ULHg20Kp7AmAOddRXnPUqQbl0HJ5N/FRRPLyFyqYOl3KlEomnOd8Vb/AD4KKKCKJ6R7E7D6DuUUV3wZ9MX89aLFmx87KKLMqWDfw+SvKC4SJuPgVFECNFU3TKTBGg8woogyZ07/AIrU0W88FFFUEXUceOwQg/D5lRRIyg88To5Ow4kCb669qiiA00ND2fRIqaeeCiiDNZr4LG15zm59b5qKII9p07R80Tgoog2epr560NXZRRMkPq9xQRZRROEy1Rd3ndE0qKJmU4XVKKKzf//Z"/>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04312" y="7937"/>
            <a:ext cx="1740024" cy="130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78CD8E6A-08C9-49B9-A7D5-27A98AD8C28F}" type="slidenum">
              <a:rPr lang="nl-NL" smtClean="0"/>
              <a:pPr/>
              <a:t>9</a:t>
            </a:fld>
            <a:endParaRPr lang="nl-NL"/>
          </a:p>
        </p:txBody>
      </p:sp>
    </p:spTree>
    <p:extLst>
      <p:ext uri="{BB962C8B-B14F-4D97-AF65-F5344CB8AC3E}">
        <p14:creationId xmlns:p14="http://schemas.microsoft.com/office/powerpoint/2010/main" val="643938763"/>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1235</Words>
  <Application>Microsoft Office PowerPoint</Application>
  <PresentationFormat>Breedbeeld</PresentationFormat>
  <Paragraphs>340</Paragraphs>
  <Slides>43</Slides>
  <Notes>0</Notes>
  <HiddenSlides>1</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43</vt:i4>
      </vt:variant>
    </vt:vector>
  </HeadingPairs>
  <TitlesOfParts>
    <vt:vector size="50" baseType="lpstr">
      <vt:lpstr>Arial</vt:lpstr>
      <vt:lpstr>Calibri</vt:lpstr>
      <vt:lpstr>Comic Sans MS</vt:lpstr>
      <vt:lpstr>Times New Roman</vt:lpstr>
      <vt:lpstr>Wingdings</vt:lpstr>
      <vt:lpstr>KU Leuven</vt:lpstr>
      <vt:lpstr>KU Leuven Sedes</vt:lpstr>
      <vt:lpstr>Opleiding Bouw je eigen hartslagmeter-app </vt:lpstr>
      <vt:lpstr>Opbouw opleiding </vt:lpstr>
      <vt:lpstr>Welkom op de technologiecampus van KU Leuven in Gent</vt:lpstr>
      <vt:lpstr>Opbouw opleiding </vt:lpstr>
      <vt:lpstr>Nood aan...</vt:lpstr>
      <vt:lpstr>Technologie voor de maatschappij</vt:lpstr>
      <vt:lpstr>STEM affiniteit &amp; passie!</vt:lpstr>
      <vt:lpstr>ROSE studie (Relevance Of Science Education)  Maatschappij-gedreven STEM</vt:lpstr>
      <vt:lpstr>Faculteit Ingenieurswetenschappen,  KU Leuven</vt:lpstr>
      <vt:lpstr>Innovation Lab doelen</vt:lpstr>
      <vt:lpstr>Innovation Lab doelen</vt:lpstr>
      <vt:lpstr>Innovation Lab doelen</vt:lpstr>
      <vt:lpstr>Innovation Lab doelen</vt:lpstr>
      <vt:lpstr>Opbouw opleiding </vt:lpstr>
      <vt:lpstr>Maatschappelijke relevantie van technologie aantonen</vt:lpstr>
      <vt:lpstr>In dit project...</vt:lpstr>
      <vt:lpstr>Opbouw opleiding </vt:lpstr>
      <vt:lpstr>Doorlopen project en modules </vt:lpstr>
      <vt:lpstr>Overzicht modules </vt:lpstr>
      <vt:lpstr>Module 1: Inleiding</vt:lpstr>
      <vt:lpstr>Module 1: Inleiding: hartslag meten</vt:lpstr>
      <vt:lpstr>Module 1: Inleiding: overzicht project</vt:lpstr>
      <vt:lpstr>PowerPoint-presentatie</vt:lpstr>
      <vt:lpstr>Demo werkende hartslagmeter-app</vt:lpstr>
      <vt:lpstr>Overzicht modules </vt:lpstr>
      <vt:lpstr>Inleiding MIT App Inventor 2  </vt:lpstr>
      <vt:lpstr>MIT App Inventor 2 </vt:lpstr>
      <vt:lpstr>Overzicht modules </vt:lpstr>
      <vt:lpstr>Digitale afbeeldingen</vt:lpstr>
      <vt:lpstr>PowerPoint-presentatie</vt:lpstr>
      <vt:lpstr>Digitale video</vt:lpstr>
      <vt:lpstr>Overzicht modules </vt:lpstr>
      <vt:lpstr>Fouriertransformatie</vt:lpstr>
      <vt:lpstr>Fouriertransformatie</vt:lpstr>
      <vt:lpstr>Fouriertransformatie</vt:lpstr>
      <vt:lpstr>Overzicht modules </vt:lpstr>
      <vt:lpstr>Overzicht modules </vt:lpstr>
      <vt:lpstr>Opdracht </vt:lpstr>
      <vt:lpstr>Opdracht</vt:lpstr>
      <vt:lpstr>Resultaat</vt:lpstr>
      <vt:lpstr>Opbouw opleiding </vt:lpstr>
      <vt:lpstr>InnovationLab voorbereidingen</vt:lpstr>
      <vt:lpstr>Opbouw opleiding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2019-03-20T14:39:57Z</dcterms:modified>
</cp:coreProperties>
</file>